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handoutMasterIdLst>
    <p:handoutMasterId r:id="rId20"/>
  </p:handoutMasterIdLst>
  <p:sldIdLst>
    <p:sldId id="355" r:id="rId2"/>
    <p:sldId id="356" r:id="rId3"/>
    <p:sldId id="380" r:id="rId4"/>
    <p:sldId id="382" r:id="rId5"/>
    <p:sldId id="381" r:id="rId6"/>
    <p:sldId id="385" r:id="rId7"/>
    <p:sldId id="384" r:id="rId8"/>
    <p:sldId id="386" r:id="rId9"/>
    <p:sldId id="395" r:id="rId10"/>
    <p:sldId id="397" r:id="rId11"/>
    <p:sldId id="388" r:id="rId12"/>
    <p:sldId id="393" r:id="rId13"/>
    <p:sldId id="387" r:id="rId14"/>
    <p:sldId id="394" r:id="rId15"/>
    <p:sldId id="389" r:id="rId16"/>
    <p:sldId id="392" r:id="rId17"/>
    <p:sldId id="358" r:id="rId18"/>
  </p:sldIdLst>
  <p:sldSz cx="12192000" cy="6858000"/>
  <p:notesSz cx="6858000" cy="9144000"/>
  <p:defaultTextStyle>
    <a:defPPr>
      <a:defRPr lang="en-US"/>
    </a:defPPr>
    <a:lvl1pPr marL="0" algn="l" defTabSz="457189" rtl="0" eaLnBrk="1" latinLnBrk="0" hangingPunct="1">
      <a:defRPr sz="1900" kern="1200">
        <a:solidFill>
          <a:schemeClr val="tx1"/>
        </a:solidFill>
        <a:latin typeface="+mn-lt"/>
        <a:ea typeface="+mn-ea"/>
        <a:cs typeface="+mn-cs"/>
      </a:defRPr>
    </a:lvl1pPr>
    <a:lvl2pPr marL="457189" algn="l" defTabSz="457189" rtl="0" eaLnBrk="1" latinLnBrk="0" hangingPunct="1">
      <a:defRPr sz="1900" kern="1200">
        <a:solidFill>
          <a:schemeClr val="tx1"/>
        </a:solidFill>
        <a:latin typeface="+mn-lt"/>
        <a:ea typeface="+mn-ea"/>
        <a:cs typeface="+mn-cs"/>
      </a:defRPr>
    </a:lvl2pPr>
    <a:lvl3pPr marL="914377" algn="l" defTabSz="457189" rtl="0" eaLnBrk="1" latinLnBrk="0" hangingPunct="1">
      <a:defRPr sz="1900" kern="1200">
        <a:solidFill>
          <a:schemeClr val="tx1"/>
        </a:solidFill>
        <a:latin typeface="+mn-lt"/>
        <a:ea typeface="+mn-ea"/>
        <a:cs typeface="+mn-cs"/>
      </a:defRPr>
    </a:lvl3pPr>
    <a:lvl4pPr marL="1371566" algn="l" defTabSz="457189" rtl="0" eaLnBrk="1" latinLnBrk="0" hangingPunct="1">
      <a:defRPr sz="1900" kern="1200">
        <a:solidFill>
          <a:schemeClr val="tx1"/>
        </a:solidFill>
        <a:latin typeface="+mn-lt"/>
        <a:ea typeface="+mn-ea"/>
        <a:cs typeface="+mn-cs"/>
      </a:defRPr>
    </a:lvl4pPr>
    <a:lvl5pPr marL="1828754" algn="l" defTabSz="457189" rtl="0" eaLnBrk="1" latinLnBrk="0" hangingPunct="1">
      <a:defRPr sz="1900" kern="1200">
        <a:solidFill>
          <a:schemeClr val="tx1"/>
        </a:solidFill>
        <a:latin typeface="+mn-lt"/>
        <a:ea typeface="+mn-ea"/>
        <a:cs typeface="+mn-cs"/>
      </a:defRPr>
    </a:lvl5pPr>
    <a:lvl6pPr marL="2285943" algn="l" defTabSz="457189" rtl="0" eaLnBrk="1" latinLnBrk="0" hangingPunct="1">
      <a:defRPr sz="1900" kern="1200">
        <a:solidFill>
          <a:schemeClr val="tx1"/>
        </a:solidFill>
        <a:latin typeface="+mn-lt"/>
        <a:ea typeface="+mn-ea"/>
        <a:cs typeface="+mn-cs"/>
      </a:defRPr>
    </a:lvl6pPr>
    <a:lvl7pPr marL="2743131" algn="l" defTabSz="457189" rtl="0" eaLnBrk="1" latinLnBrk="0" hangingPunct="1">
      <a:defRPr sz="1900" kern="1200">
        <a:solidFill>
          <a:schemeClr val="tx1"/>
        </a:solidFill>
        <a:latin typeface="+mn-lt"/>
        <a:ea typeface="+mn-ea"/>
        <a:cs typeface="+mn-cs"/>
      </a:defRPr>
    </a:lvl7pPr>
    <a:lvl8pPr marL="3200320" algn="l" defTabSz="457189" rtl="0" eaLnBrk="1" latinLnBrk="0" hangingPunct="1">
      <a:defRPr sz="1900" kern="1200">
        <a:solidFill>
          <a:schemeClr val="tx1"/>
        </a:solidFill>
        <a:latin typeface="+mn-lt"/>
        <a:ea typeface="+mn-ea"/>
        <a:cs typeface="+mn-cs"/>
      </a:defRPr>
    </a:lvl8pPr>
    <a:lvl9pPr marL="3657509" algn="l" defTabSz="457189" rtl="0" eaLnBrk="1" latinLnBrk="0" hangingPunct="1">
      <a:defRPr sz="19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pple 2"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89"/>
    <a:srgbClr val="003683"/>
    <a:srgbClr val="EF3E40"/>
    <a:srgbClr val="003F88"/>
    <a:srgbClr val="F03534"/>
    <a:srgbClr val="4478AB"/>
    <a:srgbClr val="ED3D3D"/>
    <a:srgbClr val="EE3F3E"/>
    <a:srgbClr val="FDCA02"/>
    <a:srgbClr val="003B8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p:scale>
          <a:sx n="89" d="100"/>
          <a:sy n="89" d="100"/>
        </p:scale>
        <p:origin x="-403" y="216"/>
      </p:cViewPr>
      <p:guideLst>
        <p:guide orient="horz" pos="2160"/>
        <p:guide pos="3840"/>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59" d="100"/>
          <a:sy n="59" d="100"/>
        </p:scale>
        <p:origin x="1746"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9BCD5D0-D2FC-4C63-9D18-F66A32B28C4F}"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en-IN"/>
        </a:p>
      </dgm:t>
    </dgm:pt>
    <dgm:pt modelId="{AC4A93F4-4113-48CC-AB74-37FDCBAADE82}">
      <dgm:prSet/>
      <dgm:spPr/>
      <dgm:t>
        <a:bodyPr/>
        <a:lstStyle/>
        <a:p>
          <a:pPr rtl="0"/>
          <a:r>
            <a:rPr lang="en-US" dirty="0" smtClean="0"/>
            <a:t>Data Collection</a:t>
          </a:r>
          <a:endParaRPr lang="en-IN" dirty="0"/>
        </a:p>
      </dgm:t>
    </dgm:pt>
    <dgm:pt modelId="{65709C3D-56AF-495D-A9EC-F6F3A99A50FA}" type="parTrans" cxnId="{251305F3-D89A-42F1-8AED-CBD472CE15F1}">
      <dgm:prSet/>
      <dgm:spPr/>
      <dgm:t>
        <a:bodyPr/>
        <a:lstStyle/>
        <a:p>
          <a:endParaRPr lang="en-IN"/>
        </a:p>
      </dgm:t>
    </dgm:pt>
    <dgm:pt modelId="{56103E97-3165-4B3F-B13A-08CCAEDD9340}" type="sibTrans" cxnId="{251305F3-D89A-42F1-8AED-CBD472CE15F1}">
      <dgm:prSet/>
      <dgm:spPr/>
      <dgm:t>
        <a:bodyPr/>
        <a:lstStyle/>
        <a:p>
          <a:endParaRPr lang="en-IN"/>
        </a:p>
      </dgm:t>
    </dgm:pt>
    <dgm:pt modelId="{7F2F8006-B792-41CE-A8CC-746C631C2D67}">
      <dgm:prSet/>
      <dgm:spPr/>
      <dgm:t>
        <a:bodyPr/>
        <a:lstStyle/>
        <a:p>
          <a:pPr rtl="0"/>
          <a:r>
            <a:rPr lang="en-US" dirty="0" smtClean="0"/>
            <a:t>Data Cleaning and preprocessing</a:t>
          </a:r>
          <a:endParaRPr lang="en-IN" dirty="0"/>
        </a:p>
      </dgm:t>
    </dgm:pt>
    <dgm:pt modelId="{22D8DB24-1595-4C8D-A2A7-B3A843EA46F2}" type="parTrans" cxnId="{EC411B1B-CEFE-4B3C-9028-E31AD712C083}">
      <dgm:prSet/>
      <dgm:spPr/>
      <dgm:t>
        <a:bodyPr/>
        <a:lstStyle/>
        <a:p>
          <a:endParaRPr lang="en-IN"/>
        </a:p>
      </dgm:t>
    </dgm:pt>
    <dgm:pt modelId="{576D3E08-77DC-495E-AC38-BB08F1BF89C4}" type="sibTrans" cxnId="{EC411B1B-CEFE-4B3C-9028-E31AD712C083}">
      <dgm:prSet/>
      <dgm:spPr/>
      <dgm:t>
        <a:bodyPr/>
        <a:lstStyle/>
        <a:p>
          <a:endParaRPr lang="en-IN"/>
        </a:p>
      </dgm:t>
    </dgm:pt>
    <dgm:pt modelId="{0EFA97A3-7904-43F5-A136-479F212EEB70}">
      <dgm:prSet/>
      <dgm:spPr/>
      <dgm:t>
        <a:bodyPr/>
        <a:lstStyle/>
        <a:p>
          <a:pPr rtl="0"/>
          <a:r>
            <a:rPr lang="en-US" smtClean="0"/>
            <a:t>Model Training</a:t>
          </a:r>
          <a:endParaRPr lang="en-IN"/>
        </a:p>
      </dgm:t>
    </dgm:pt>
    <dgm:pt modelId="{09B90630-D4DE-455A-89A4-8CB0018E5773}" type="parTrans" cxnId="{A709D328-F709-4062-AC40-482429009616}">
      <dgm:prSet/>
      <dgm:spPr/>
      <dgm:t>
        <a:bodyPr/>
        <a:lstStyle/>
        <a:p>
          <a:endParaRPr lang="en-IN"/>
        </a:p>
      </dgm:t>
    </dgm:pt>
    <dgm:pt modelId="{B3B3A71D-8742-4A23-88AB-8018D89F50EB}" type="sibTrans" cxnId="{A709D328-F709-4062-AC40-482429009616}">
      <dgm:prSet/>
      <dgm:spPr/>
      <dgm:t>
        <a:bodyPr/>
        <a:lstStyle/>
        <a:p>
          <a:endParaRPr lang="en-IN"/>
        </a:p>
      </dgm:t>
    </dgm:pt>
    <dgm:pt modelId="{D9BE12F1-70CE-4DAF-AF5B-5377E8DF2CC2}">
      <dgm:prSet/>
      <dgm:spPr/>
      <dgm:t>
        <a:bodyPr/>
        <a:lstStyle/>
        <a:p>
          <a:pPr rtl="0"/>
          <a:r>
            <a:rPr lang="en-US" dirty="0" smtClean="0"/>
            <a:t>Model evaluation</a:t>
          </a:r>
          <a:endParaRPr lang="en-IN" dirty="0"/>
        </a:p>
      </dgm:t>
    </dgm:pt>
    <dgm:pt modelId="{87230584-5FE8-4C93-9C14-C1EEC5FC7670}" type="parTrans" cxnId="{2B415FF8-7785-4AF2-9AD1-CBEF70972FBC}">
      <dgm:prSet/>
      <dgm:spPr/>
      <dgm:t>
        <a:bodyPr/>
        <a:lstStyle/>
        <a:p>
          <a:endParaRPr lang="en-IN"/>
        </a:p>
      </dgm:t>
    </dgm:pt>
    <dgm:pt modelId="{263574A7-F7A7-423B-9A46-66DC44EBEA65}" type="sibTrans" cxnId="{2B415FF8-7785-4AF2-9AD1-CBEF70972FBC}">
      <dgm:prSet/>
      <dgm:spPr/>
      <dgm:t>
        <a:bodyPr/>
        <a:lstStyle/>
        <a:p>
          <a:endParaRPr lang="en-IN"/>
        </a:p>
      </dgm:t>
    </dgm:pt>
    <dgm:pt modelId="{FFD495F7-8F9E-4A2B-BA17-0EAC5D97B20B}">
      <dgm:prSet/>
      <dgm:spPr/>
      <dgm:t>
        <a:bodyPr/>
        <a:lstStyle/>
        <a:p>
          <a:pPr rtl="0"/>
          <a:r>
            <a:rPr lang="en-US" smtClean="0"/>
            <a:t>Testing</a:t>
          </a:r>
          <a:endParaRPr lang="en-IN"/>
        </a:p>
      </dgm:t>
    </dgm:pt>
    <dgm:pt modelId="{7DB1F4FE-F917-4CF8-83C3-BC31BA97BC89}" type="parTrans" cxnId="{E6F67C46-41CC-4BF9-A2C9-E8D80C139657}">
      <dgm:prSet/>
      <dgm:spPr/>
      <dgm:t>
        <a:bodyPr/>
        <a:lstStyle/>
        <a:p>
          <a:endParaRPr lang="en-IN"/>
        </a:p>
      </dgm:t>
    </dgm:pt>
    <dgm:pt modelId="{DB2394EB-FEF7-4CC2-B9F8-2760E26D7662}" type="sibTrans" cxnId="{E6F67C46-41CC-4BF9-A2C9-E8D80C139657}">
      <dgm:prSet/>
      <dgm:spPr/>
      <dgm:t>
        <a:bodyPr/>
        <a:lstStyle/>
        <a:p>
          <a:endParaRPr lang="en-IN"/>
        </a:p>
      </dgm:t>
    </dgm:pt>
    <dgm:pt modelId="{4E17F4D6-DA78-43E8-BF60-80C9024B1318}">
      <dgm:prSet/>
      <dgm:spPr/>
      <dgm:t>
        <a:bodyPr/>
        <a:lstStyle/>
        <a:p>
          <a:endParaRPr lang="en-IN"/>
        </a:p>
      </dgm:t>
    </dgm:pt>
    <dgm:pt modelId="{0AD00240-D196-4CA7-ADFE-DD5A47A43112}" type="parTrans" cxnId="{8C9E409F-43B3-46F0-81DE-48415288564B}">
      <dgm:prSet/>
      <dgm:spPr/>
      <dgm:t>
        <a:bodyPr/>
        <a:lstStyle/>
        <a:p>
          <a:endParaRPr lang="en-IN"/>
        </a:p>
      </dgm:t>
    </dgm:pt>
    <dgm:pt modelId="{DE8D7195-1ACE-4204-A4EE-069FAB4321F0}" type="sibTrans" cxnId="{8C9E409F-43B3-46F0-81DE-48415288564B}">
      <dgm:prSet/>
      <dgm:spPr/>
      <dgm:t>
        <a:bodyPr/>
        <a:lstStyle/>
        <a:p>
          <a:endParaRPr lang="en-IN"/>
        </a:p>
      </dgm:t>
    </dgm:pt>
    <dgm:pt modelId="{DA3104E4-D0DC-4C7D-840A-740BA5ACACCE}">
      <dgm:prSet/>
      <dgm:spPr/>
      <dgm:t>
        <a:bodyPr/>
        <a:lstStyle/>
        <a:p>
          <a:endParaRPr lang="en-IN"/>
        </a:p>
      </dgm:t>
    </dgm:pt>
    <dgm:pt modelId="{EA310479-CFD0-44CD-900B-E35A79D5FB88}" type="parTrans" cxnId="{1A2799C8-E75E-4785-8F29-273788826C7E}">
      <dgm:prSet/>
      <dgm:spPr/>
      <dgm:t>
        <a:bodyPr/>
        <a:lstStyle/>
        <a:p>
          <a:endParaRPr lang="en-IN"/>
        </a:p>
      </dgm:t>
    </dgm:pt>
    <dgm:pt modelId="{5612E37C-5731-485C-8A7B-A46434A54B86}" type="sibTrans" cxnId="{1A2799C8-E75E-4785-8F29-273788826C7E}">
      <dgm:prSet/>
      <dgm:spPr/>
      <dgm:t>
        <a:bodyPr/>
        <a:lstStyle/>
        <a:p>
          <a:endParaRPr lang="en-IN"/>
        </a:p>
      </dgm:t>
    </dgm:pt>
    <dgm:pt modelId="{4A24B310-5101-422D-827B-F5A92A7322A6}">
      <dgm:prSet custScaleX="80605" custScaleY="50855" custLinFactNeighborX="2302" custLinFactNeighborY="-87499"/>
      <dgm:spPr/>
      <dgm:t>
        <a:bodyPr/>
        <a:lstStyle/>
        <a:p>
          <a:endParaRPr lang="en-IN"/>
        </a:p>
      </dgm:t>
    </dgm:pt>
    <dgm:pt modelId="{139F47EE-8FF6-4973-83F3-BE7947A8F42A}" type="parTrans" cxnId="{94C46AF3-86A9-4342-9103-BB0B17756C23}">
      <dgm:prSet/>
      <dgm:spPr/>
      <dgm:t>
        <a:bodyPr/>
        <a:lstStyle/>
        <a:p>
          <a:endParaRPr lang="en-IN"/>
        </a:p>
      </dgm:t>
    </dgm:pt>
    <dgm:pt modelId="{680CF46D-D97E-4572-BFEC-C6DC0A0EC410}" type="sibTrans" cxnId="{94C46AF3-86A9-4342-9103-BB0B17756C23}">
      <dgm:prSet/>
      <dgm:spPr/>
      <dgm:t>
        <a:bodyPr/>
        <a:lstStyle/>
        <a:p>
          <a:endParaRPr lang="en-IN"/>
        </a:p>
      </dgm:t>
    </dgm:pt>
    <dgm:pt modelId="{19D8E007-85BC-4CA8-A81D-0FC56E1730D5}">
      <dgm:prSet custScaleX="80605" custScaleY="50855" custLinFactNeighborX="2302" custLinFactNeighborY="-87499"/>
      <dgm:spPr/>
      <dgm:t>
        <a:bodyPr/>
        <a:lstStyle/>
        <a:p>
          <a:endParaRPr lang="en-IN"/>
        </a:p>
      </dgm:t>
    </dgm:pt>
    <dgm:pt modelId="{706FC235-B550-4DA4-976D-3F04152F91DC}" type="parTrans" cxnId="{B05D5341-D396-4DA8-B403-95FDEC6D5F5E}">
      <dgm:prSet/>
      <dgm:spPr/>
      <dgm:t>
        <a:bodyPr/>
        <a:lstStyle/>
        <a:p>
          <a:endParaRPr lang="en-IN"/>
        </a:p>
      </dgm:t>
    </dgm:pt>
    <dgm:pt modelId="{A3665E93-BDFE-4CEB-9D13-C2B7118AB639}" type="sibTrans" cxnId="{B05D5341-D396-4DA8-B403-95FDEC6D5F5E}">
      <dgm:prSet/>
      <dgm:spPr/>
      <dgm:t>
        <a:bodyPr/>
        <a:lstStyle/>
        <a:p>
          <a:endParaRPr lang="en-IN"/>
        </a:p>
      </dgm:t>
    </dgm:pt>
    <dgm:pt modelId="{E20D9BEF-360B-442E-9473-C0628C60133F}">
      <dgm:prSet custScaleX="80105" custScaleY="48591" custLinFactNeighborX="1847" custLinFactNeighborY="-56407"/>
      <dgm:spPr/>
      <dgm:t>
        <a:bodyPr/>
        <a:lstStyle/>
        <a:p>
          <a:endParaRPr lang="en-IN"/>
        </a:p>
      </dgm:t>
    </dgm:pt>
    <dgm:pt modelId="{44D7C644-A97A-4DDF-B786-27F90C109AE8}" type="parTrans" cxnId="{B440591A-1C4E-4FCD-BEC9-6647736A2205}">
      <dgm:prSet/>
      <dgm:spPr/>
      <dgm:t>
        <a:bodyPr/>
        <a:lstStyle/>
        <a:p>
          <a:endParaRPr lang="en-IN"/>
        </a:p>
      </dgm:t>
    </dgm:pt>
    <dgm:pt modelId="{00861E1B-450B-4A31-8861-A6A3578E1D64}" type="sibTrans" cxnId="{B440591A-1C4E-4FCD-BEC9-6647736A2205}">
      <dgm:prSet custLinFactY="-40825" custLinFactNeighborX="-34304" custLinFactNeighborY="-100000"/>
      <dgm:spPr/>
      <dgm:t>
        <a:bodyPr/>
        <a:lstStyle/>
        <a:p>
          <a:endParaRPr lang="en-IN"/>
        </a:p>
      </dgm:t>
    </dgm:pt>
    <dgm:pt modelId="{F652BA2B-BCE6-4B1F-8559-1CF343D89F9D}" type="pres">
      <dgm:prSet presAssocID="{39BCD5D0-D2FC-4C63-9D18-F66A32B28C4F}" presName="outerComposite" presStyleCnt="0">
        <dgm:presLayoutVars>
          <dgm:chMax val="5"/>
          <dgm:dir/>
          <dgm:resizeHandles val="exact"/>
        </dgm:presLayoutVars>
      </dgm:prSet>
      <dgm:spPr/>
      <dgm:t>
        <a:bodyPr/>
        <a:lstStyle/>
        <a:p>
          <a:endParaRPr lang="en-IN"/>
        </a:p>
      </dgm:t>
    </dgm:pt>
    <dgm:pt modelId="{4EB1C43F-45A9-40BE-AD2B-1D22E56E8DA1}" type="pres">
      <dgm:prSet presAssocID="{39BCD5D0-D2FC-4C63-9D18-F66A32B28C4F}" presName="dummyMaxCanvas" presStyleCnt="0">
        <dgm:presLayoutVars/>
      </dgm:prSet>
      <dgm:spPr/>
    </dgm:pt>
    <dgm:pt modelId="{941CDAF5-F8AE-48EE-8B5D-03C05FC474C8}" type="pres">
      <dgm:prSet presAssocID="{39BCD5D0-D2FC-4C63-9D18-F66A32B28C4F}" presName="FiveNodes_1" presStyleLbl="node1" presStyleIdx="0" presStyleCnt="5" custScaleX="73036" custScaleY="38747" custLinFactNeighborX="-9974" custLinFactNeighborY="52841">
        <dgm:presLayoutVars>
          <dgm:bulletEnabled val="1"/>
        </dgm:presLayoutVars>
      </dgm:prSet>
      <dgm:spPr/>
      <dgm:t>
        <a:bodyPr/>
        <a:lstStyle/>
        <a:p>
          <a:endParaRPr lang="en-IN"/>
        </a:p>
      </dgm:t>
    </dgm:pt>
    <dgm:pt modelId="{3AFA32BE-0902-49BB-95D4-55F98C2A300F}" type="pres">
      <dgm:prSet presAssocID="{39BCD5D0-D2FC-4C63-9D18-F66A32B28C4F}" presName="FiveNodes_2" presStyleLbl="node1" presStyleIdx="1" presStyleCnt="5" custScaleX="82354" custScaleY="37487" custLinFactNeighborX="-6451" custLinFactNeighborY="-3346">
        <dgm:presLayoutVars>
          <dgm:bulletEnabled val="1"/>
        </dgm:presLayoutVars>
      </dgm:prSet>
      <dgm:spPr/>
      <dgm:t>
        <a:bodyPr/>
        <a:lstStyle/>
        <a:p>
          <a:endParaRPr lang="en-IN"/>
        </a:p>
      </dgm:t>
    </dgm:pt>
    <dgm:pt modelId="{A04C87C0-32D7-4E8C-93C1-09D2633D5E7C}" type="pres">
      <dgm:prSet presAssocID="{39BCD5D0-D2FC-4C63-9D18-F66A32B28C4F}" presName="FiveNodes_3" presStyleLbl="node1" presStyleIdx="2" presStyleCnt="5" custScaleX="81230" custScaleY="43039" custLinFactNeighborX="-6235" custLinFactNeighborY="-44460">
        <dgm:presLayoutVars>
          <dgm:bulletEnabled val="1"/>
        </dgm:presLayoutVars>
      </dgm:prSet>
      <dgm:spPr/>
      <dgm:t>
        <a:bodyPr/>
        <a:lstStyle/>
        <a:p>
          <a:endParaRPr lang="en-IN"/>
        </a:p>
      </dgm:t>
    </dgm:pt>
    <dgm:pt modelId="{2539743F-780F-4AF7-92D7-96B6F2706C2C}" type="pres">
      <dgm:prSet presAssocID="{39BCD5D0-D2FC-4C63-9D18-F66A32B28C4F}" presName="FiveNodes_4" presStyleLbl="node1" presStyleIdx="3" presStyleCnt="5" custScaleX="80105" custScaleY="48591" custLinFactNeighborX="-6593" custLinFactNeighborY="-79740">
        <dgm:presLayoutVars>
          <dgm:bulletEnabled val="1"/>
        </dgm:presLayoutVars>
      </dgm:prSet>
      <dgm:spPr/>
      <dgm:t>
        <a:bodyPr/>
        <a:lstStyle/>
        <a:p>
          <a:endParaRPr lang="en-IN"/>
        </a:p>
      </dgm:t>
    </dgm:pt>
    <dgm:pt modelId="{556EF147-06A9-46E9-A7D1-4D15A6F83005}" type="pres">
      <dgm:prSet presAssocID="{39BCD5D0-D2FC-4C63-9D18-F66A32B28C4F}" presName="FiveNodes_5" presStyleLbl="node1" presStyleIdx="4" presStyleCnt="5" custScaleX="80605" custScaleY="50855" custLinFactY="-16665" custLinFactNeighborX="-5371" custLinFactNeighborY="-100000">
        <dgm:presLayoutVars>
          <dgm:bulletEnabled val="1"/>
        </dgm:presLayoutVars>
      </dgm:prSet>
      <dgm:spPr/>
      <dgm:t>
        <a:bodyPr/>
        <a:lstStyle/>
        <a:p>
          <a:endParaRPr lang="en-IN"/>
        </a:p>
      </dgm:t>
    </dgm:pt>
    <dgm:pt modelId="{2790F55D-D5B6-4571-B6D3-EE20082AEAE3}" type="pres">
      <dgm:prSet presAssocID="{39BCD5D0-D2FC-4C63-9D18-F66A32B28C4F}" presName="FiveConn_1-2" presStyleLbl="fgAccFollowNode1" presStyleIdx="0" presStyleCnt="4" custLinFactX="-100000" custLinFactNeighborX="-103028" custLinFactNeighborY="16018">
        <dgm:presLayoutVars>
          <dgm:bulletEnabled val="1"/>
        </dgm:presLayoutVars>
      </dgm:prSet>
      <dgm:spPr/>
      <dgm:t>
        <a:bodyPr/>
        <a:lstStyle/>
        <a:p>
          <a:endParaRPr lang="en-IN"/>
        </a:p>
      </dgm:t>
    </dgm:pt>
    <dgm:pt modelId="{5F4CFE4A-820D-439F-9F70-79EE12F79FF2}" type="pres">
      <dgm:prSet presAssocID="{39BCD5D0-D2FC-4C63-9D18-F66A32B28C4F}" presName="FiveConn_2-3" presStyleLbl="fgAccFollowNode1" presStyleIdx="1" presStyleCnt="4" custLinFactX="-29480" custLinFactNeighborX="-100000" custLinFactNeighborY="-60479">
        <dgm:presLayoutVars>
          <dgm:bulletEnabled val="1"/>
        </dgm:presLayoutVars>
      </dgm:prSet>
      <dgm:spPr/>
      <dgm:t>
        <a:bodyPr/>
        <a:lstStyle/>
        <a:p>
          <a:endParaRPr lang="en-IN"/>
        </a:p>
      </dgm:t>
    </dgm:pt>
    <dgm:pt modelId="{7E7287E9-CE68-442B-B8BE-68D7B0B6EBE0}" type="pres">
      <dgm:prSet presAssocID="{39BCD5D0-D2FC-4C63-9D18-F66A32B28C4F}" presName="FiveConn_3-4" presStyleLbl="fgAccFollowNode1" presStyleIdx="2" presStyleCnt="4" custLinFactX="-17468" custLinFactY="-16464" custLinFactNeighborX="-100000" custLinFactNeighborY="-100000">
        <dgm:presLayoutVars>
          <dgm:bulletEnabled val="1"/>
        </dgm:presLayoutVars>
      </dgm:prSet>
      <dgm:spPr/>
      <dgm:t>
        <a:bodyPr/>
        <a:lstStyle/>
        <a:p>
          <a:endParaRPr lang="en-IN"/>
        </a:p>
      </dgm:t>
    </dgm:pt>
    <dgm:pt modelId="{B7493904-7A09-44F9-BFAB-268CA4FC1BA2}" type="pres">
      <dgm:prSet presAssocID="{39BCD5D0-D2FC-4C63-9D18-F66A32B28C4F}" presName="FiveConn_4-5" presStyleLbl="fgAccFollowNode1" presStyleIdx="3" presStyleCnt="4" custLinFactX="-15072" custLinFactY="-67748" custLinFactNeighborX="-100000" custLinFactNeighborY="-100000">
        <dgm:presLayoutVars>
          <dgm:bulletEnabled val="1"/>
        </dgm:presLayoutVars>
      </dgm:prSet>
      <dgm:spPr/>
      <dgm:t>
        <a:bodyPr/>
        <a:lstStyle/>
        <a:p>
          <a:endParaRPr lang="en-IN"/>
        </a:p>
      </dgm:t>
    </dgm:pt>
    <dgm:pt modelId="{4BF7275D-56A4-488C-A6EB-B401260949E3}" type="pres">
      <dgm:prSet presAssocID="{39BCD5D0-D2FC-4C63-9D18-F66A32B28C4F}" presName="FiveNodes_1_text" presStyleLbl="node1" presStyleIdx="4" presStyleCnt="5">
        <dgm:presLayoutVars>
          <dgm:bulletEnabled val="1"/>
        </dgm:presLayoutVars>
      </dgm:prSet>
      <dgm:spPr/>
      <dgm:t>
        <a:bodyPr/>
        <a:lstStyle/>
        <a:p>
          <a:endParaRPr lang="en-IN"/>
        </a:p>
      </dgm:t>
    </dgm:pt>
    <dgm:pt modelId="{43F1DF4F-9BE0-4187-8406-6FA3D2B4B2F8}" type="pres">
      <dgm:prSet presAssocID="{39BCD5D0-D2FC-4C63-9D18-F66A32B28C4F}" presName="FiveNodes_2_text" presStyleLbl="node1" presStyleIdx="4" presStyleCnt="5">
        <dgm:presLayoutVars>
          <dgm:bulletEnabled val="1"/>
        </dgm:presLayoutVars>
      </dgm:prSet>
      <dgm:spPr/>
      <dgm:t>
        <a:bodyPr/>
        <a:lstStyle/>
        <a:p>
          <a:endParaRPr lang="en-IN"/>
        </a:p>
      </dgm:t>
    </dgm:pt>
    <dgm:pt modelId="{0E49554B-9003-47F2-96A3-B0F5AE8B1926}" type="pres">
      <dgm:prSet presAssocID="{39BCD5D0-D2FC-4C63-9D18-F66A32B28C4F}" presName="FiveNodes_3_text" presStyleLbl="node1" presStyleIdx="4" presStyleCnt="5">
        <dgm:presLayoutVars>
          <dgm:bulletEnabled val="1"/>
        </dgm:presLayoutVars>
      </dgm:prSet>
      <dgm:spPr/>
      <dgm:t>
        <a:bodyPr/>
        <a:lstStyle/>
        <a:p>
          <a:endParaRPr lang="en-IN"/>
        </a:p>
      </dgm:t>
    </dgm:pt>
    <dgm:pt modelId="{01169A46-3D34-4382-8EBB-3B475CCE36BA}" type="pres">
      <dgm:prSet presAssocID="{39BCD5D0-D2FC-4C63-9D18-F66A32B28C4F}" presName="FiveNodes_4_text" presStyleLbl="node1" presStyleIdx="4" presStyleCnt="5">
        <dgm:presLayoutVars>
          <dgm:bulletEnabled val="1"/>
        </dgm:presLayoutVars>
      </dgm:prSet>
      <dgm:spPr/>
      <dgm:t>
        <a:bodyPr/>
        <a:lstStyle/>
        <a:p>
          <a:endParaRPr lang="en-IN"/>
        </a:p>
      </dgm:t>
    </dgm:pt>
    <dgm:pt modelId="{2578214B-C830-4EC5-AA68-DAD5410EB748}" type="pres">
      <dgm:prSet presAssocID="{39BCD5D0-D2FC-4C63-9D18-F66A32B28C4F}" presName="FiveNodes_5_text" presStyleLbl="node1" presStyleIdx="4" presStyleCnt="5">
        <dgm:presLayoutVars>
          <dgm:bulletEnabled val="1"/>
        </dgm:presLayoutVars>
      </dgm:prSet>
      <dgm:spPr/>
      <dgm:t>
        <a:bodyPr/>
        <a:lstStyle/>
        <a:p>
          <a:endParaRPr lang="en-IN"/>
        </a:p>
      </dgm:t>
    </dgm:pt>
  </dgm:ptLst>
  <dgm:cxnLst>
    <dgm:cxn modelId="{4409427C-CAF8-4664-A49A-0DCE01DA2466}" type="presOf" srcId="{39BCD5D0-D2FC-4C63-9D18-F66A32B28C4F}" destId="{F652BA2B-BCE6-4B1F-8559-1CF343D89F9D}" srcOrd="0" destOrd="0" presId="urn:microsoft.com/office/officeart/2005/8/layout/vProcess5"/>
    <dgm:cxn modelId="{95BEDA5F-7E10-41A8-9A9D-E16C0A5DCD1E}" type="presOf" srcId="{0EFA97A3-7904-43F5-A136-479F212EEB70}" destId="{0E49554B-9003-47F2-96A3-B0F5AE8B1926}" srcOrd="1" destOrd="0" presId="urn:microsoft.com/office/officeart/2005/8/layout/vProcess5"/>
    <dgm:cxn modelId="{6FA00993-3FD6-4140-9AF3-7D263167500D}" type="presOf" srcId="{0EFA97A3-7904-43F5-A136-479F212EEB70}" destId="{A04C87C0-32D7-4E8C-93C1-09D2633D5E7C}" srcOrd="0" destOrd="0" presId="urn:microsoft.com/office/officeart/2005/8/layout/vProcess5"/>
    <dgm:cxn modelId="{13120F23-CB2D-465B-A2ED-634ABF440224}" type="presOf" srcId="{AC4A93F4-4113-48CC-AB74-37FDCBAADE82}" destId="{4BF7275D-56A4-488C-A6EB-B401260949E3}" srcOrd="1" destOrd="0" presId="urn:microsoft.com/office/officeart/2005/8/layout/vProcess5"/>
    <dgm:cxn modelId="{9BC59AAA-CC68-465D-BB44-7C05B9AE6536}" type="presOf" srcId="{B3B3A71D-8742-4A23-88AB-8018D89F50EB}" destId="{7E7287E9-CE68-442B-B8BE-68D7B0B6EBE0}" srcOrd="0" destOrd="0" presId="urn:microsoft.com/office/officeart/2005/8/layout/vProcess5"/>
    <dgm:cxn modelId="{97FF82F6-F925-468C-AB93-7D96516009B5}" type="presOf" srcId="{D9BE12F1-70CE-4DAF-AF5B-5377E8DF2CC2}" destId="{2539743F-780F-4AF7-92D7-96B6F2706C2C}" srcOrd="0" destOrd="0" presId="urn:microsoft.com/office/officeart/2005/8/layout/vProcess5"/>
    <dgm:cxn modelId="{251305F3-D89A-42F1-8AED-CBD472CE15F1}" srcId="{39BCD5D0-D2FC-4C63-9D18-F66A32B28C4F}" destId="{AC4A93F4-4113-48CC-AB74-37FDCBAADE82}" srcOrd="0" destOrd="0" parTransId="{65709C3D-56AF-495D-A9EC-F6F3A99A50FA}" sibTransId="{56103E97-3165-4B3F-B13A-08CCAEDD9340}"/>
    <dgm:cxn modelId="{1A2799C8-E75E-4785-8F29-273788826C7E}" srcId="{39BCD5D0-D2FC-4C63-9D18-F66A32B28C4F}" destId="{DA3104E4-D0DC-4C7D-840A-740BA5ACACCE}" srcOrd="6" destOrd="0" parTransId="{EA310479-CFD0-44CD-900B-E35A79D5FB88}" sibTransId="{5612E37C-5731-485C-8A7B-A46434A54B86}"/>
    <dgm:cxn modelId="{8C9E409F-43B3-46F0-81DE-48415288564B}" srcId="{39BCD5D0-D2FC-4C63-9D18-F66A32B28C4F}" destId="{4E17F4D6-DA78-43E8-BF60-80C9024B1318}" srcOrd="5" destOrd="0" parTransId="{0AD00240-D196-4CA7-ADFE-DD5A47A43112}" sibTransId="{DE8D7195-1ACE-4204-A4EE-069FAB4321F0}"/>
    <dgm:cxn modelId="{2B415FF8-7785-4AF2-9AD1-CBEF70972FBC}" srcId="{39BCD5D0-D2FC-4C63-9D18-F66A32B28C4F}" destId="{D9BE12F1-70CE-4DAF-AF5B-5377E8DF2CC2}" srcOrd="3" destOrd="0" parTransId="{87230584-5FE8-4C93-9C14-C1EEC5FC7670}" sibTransId="{263574A7-F7A7-423B-9A46-66DC44EBEA65}"/>
    <dgm:cxn modelId="{94C46AF3-86A9-4342-9103-BB0B17756C23}" srcId="{39BCD5D0-D2FC-4C63-9D18-F66A32B28C4F}" destId="{4A24B310-5101-422D-827B-F5A92A7322A6}" srcOrd="7" destOrd="0" parTransId="{139F47EE-8FF6-4973-83F3-BE7947A8F42A}" sibTransId="{680CF46D-D97E-4572-BFEC-C6DC0A0EC410}"/>
    <dgm:cxn modelId="{EC411B1B-CEFE-4B3C-9028-E31AD712C083}" srcId="{39BCD5D0-D2FC-4C63-9D18-F66A32B28C4F}" destId="{7F2F8006-B792-41CE-A8CC-746C631C2D67}" srcOrd="1" destOrd="0" parTransId="{22D8DB24-1595-4C8D-A2A7-B3A843EA46F2}" sibTransId="{576D3E08-77DC-495E-AC38-BB08F1BF89C4}"/>
    <dgm:cxn modelId="{0EBD8F09-C2F8-47A3-9BA6-568793BC53CA}" type="presOf" srcId="{7F2F8006-B792-41CE-A8CC-746C631C2D67}" destId="{3AFA32BE-0902-49BB-95D4-55F98C2A300F}" srcOrd="0" destOrd="0" presId="urn:microsoft.com/office/officeart/2005/8/layout/vProcess5"/>
    <dgm:cxn modelId="{B05D5341-D396-4DA8-B403-95FDEC6D5F5E}" srcId="{39BCD5D0-D2FC-4C63-9D18-F66A32B28C4F}" destId="{19D8E007-85BC-4CA8-A81D-0FC56E1730D5}" srcOrd="8" destOrd="0" parTransId="{706FC235-B550-4DA4-976D-3F04152F91DC}" sibTransId="{A3665E93-BDFE-4CEB-9D13-C2B7118AB639}"/>
    <dgm:cxn modelId="{FBDBA79F-035E-40AD-9BA0-9CBA168C3CA5}" type="presOf" srcId="{FFD495F7-8F9E-4A2B-BA17-0EAC5D97B20B}" destId="{556EF147-06A9-46E9-A7D1-4D15A6F83005}" srcOrd="0" destOrd="0" presId="urn:microsoft.com/office/officeart/2005/8/layout/vProcess5"/>
    <dgm:cxn modelId="{2A568546-82A8-4F30-82AC-2AA4EEE32E98}" type="presOf" srcId="{7F2F8006-B792-41CE-A8CC-746C631C2D67}" destId="{43F1DF4F-9BE0-4187-8406-6FA3D2B4B2F8}" srcOrd="1" destOrd="0" presId="urn:microsoft.com/office/officeart/2005/8/layout/vProcess5"/>
    <dgm:cxn modelId="{2D1BEC1D-5313-4894-8B98-A6A512DB284E}" type="presOf" srcId="{263574A7-F7A7-423B-9A46-66DC44EBEA65}" destId="{B7493904-7A09-44F9-BFAB-268CA4FC1BA2}" srcOrd="0" destOrd="0" presId="urn:microsoft.com/office/officeart/2005/8/layout/vProcess5"/>
    <dgm:cxn modelId="{A709D328-F709-4062-AC40-482429009616}" srcId="{39BCD5D0-D2FC-4C63-9D18-F66A32B28C4F}" destId="{0EFA97A3-7904-43F5-A136-479F212EEB70}" srcOrd="2" destOrd="0" parTransId="{09B90630-D4DE-455A-89A4-8CB0018E5773}" sibTransId="{B3B3A71D-8742-4A23-88AB-8018D89F50EB}"/>
    <dgm:cxn modelId="{82E84C58-6523-4A24-B79E-6A70B0D7C4AD}" type="presOf" srcId="{56103E97-3165-4B3F-B13A-08CCAEDD9340}" destId="{2790F55D-D5B6-4571-B6D3-EE20082AEAE3}" srcOrd="0" destOrd="0" presId="urn:microsoft.com/office/officeart/2005/8/layout/vProcess5"/>
    <dgm:cxn modelId="{B440591A-1C4E-4FCD-BEC9-6647736A2205}" srcId="{39BCD5D0-D2FC-4C63-9D18-F66A32B28C4F}" destId="{E20D9BEF-360B-442E-9473-C0628C60133F}" srcOrd="9" destOrd="0" parTransId="{44D7C644-A97A-4DDF-B786-27F90C109AE8}" sibTransId="{00861E1B-450B-4A31-8861-A6A3578E1D64}"/>
    <dgm:cxn modelId="{E2C82A90-FF6F-49BC-9DF2-54EC1E5E9475}" type="presOf" srcId="{AC4A93F4-4113-48CC-AB74-37FDCBAADE82}" destId="{941CDAF5-F8AE-48EE-8B5D-03C05FC474C8}" srcOrd="0" destOrd="0" presId="urn:microsoft.com/office/officeart/2005/8/layout/vProcess5"/>
    <dgm:cxn modelId="{AB5DCBEF-759E-4549-9CE8-DEB2AD797EDC}" type="presOf" srcId="{D9BE12F1-70CE-4DAF-AF5B-5377E8DF2CC2}" destId="{01169A46-3D34-4382-8EBB-3B475CCE36BA}" srcOrd="1" destOrd="0" presId="urn:microsoft.com/office/officeart/2005/8/layout/vProcess5"/>
    <dgm:cxn modelId="{96781D2D-B3CF-44A3-84C8-E807183101FD}" type="presOf" srcId="{576D3E08-77DC-495E-AC38-BB08F1BF89C4}" destId="{5F4CFE4A-820D-439F-9F70-79EE12F79FF2}" srcOrd="0" destOrd="0" presId="urn:microsoft.com/office/officeart/2005/8/layout/vProcess5"/>
    <dgm:cxn modelId="{E6F67C46-41CC-4BF9-A2C9-E8D80C139657}" srcId="{39BCD5D0-D2FC-4C63-9D18-F66A32B28C4F}" destId="{FFD495F7-8F9E-4A2B-BA17-0EAC5D97B20B}" srcOrd="4" destOrd="0" parTransId="{7DB1F4FE-F917-4CF8-83C3-BC31BA97BC89}" sibTransId="{DB2394EB-FEF7-4CC2-B9F8-2760E26D7662}"/>
    <dgm:cxn modelId="{654B1144-1E1E-4A87-B4B0-50EE2211C3CD}" type="presOf" srcId="{FFD495F7-8F9E-4A2B-BA17-0EAC5D97B20B}" destId="{2578214B-C830-4EC5-AA68-DAD5410EB748}" srcOrd="1" destOrd="0" presId="urn:microsoft.com/office/officeart/2005/8/layout/vProcess5"/>
    <dgm:cxn modelId="{5C6842E4-49C4-45BA-9F57-10788DF75E36}" type="presParOf" srcId="{F652BA2B-BCE6-4B1F-8559-1CF343D89F9D}" destId="{4EB1C43F-45A9-40BE-AD2B-1D22E56E8DA1}" srcOrd="0" destOrd="0" presId="urn:microsoft.com/office/officeart/2005/8/layout/vProcess5"/>
    <dgm:cxn modelId="{83988FAB-0C5B-4686-9F26-7B9B43EB9ACF}" type="presParOf" srcId="{F652BA2B-BCE6-4B1F-8559-1CF343D89F9D}" destId="{941CDAF5-F8AE-48EE-8B5D-03C05FC474C8}" srcOrd="1" destOrd="0" presId="urn:microsoft.com/office/officeart/2005/8/layout/vProcess5"/>
    <dgm:cxn modelId="{E5A3B416-CAE2-40C7-98BB-9C29C051D397}" type="presParOf" srcId="{F652BA2B-BCE6-4B1F-8559-1CF343D89F9D}" destId="{3AFA32BE-0902-49BB-95D4-55F98C2A300F}" srcOrd="2" destOrd="0" presId="urn:microsoft.com/office/officeart/2005/8/layout/vProcess5"/>
    <dgm:cxn modelId="{CEE81FA8-21EF-4698-A5BF-6A888ACC93AC}" type="presParOf" srcId="{F652BA2B-BCE6-4B1F-8559-1CF343D89F9D}" destId="{A04C87C0-32D7-4E8C-93C1-09D2633D5E7C}" srcOrd="3" destOrd="0" presId="urn:microsoft.com/office/officeart/2005/8/layout/vProcess5"/>
    <dgm:cxn modelId="{017BDBCF-07B5-46C2-AB4E-DBCCE10CC891}" type="presParOf" srcId="{F652BA2B-BCE6-4B1F-8559-1CF343D89F9D}" destId="{2539743F-780F-4AF7-92D7-96B6F2706C2C}" srcOrd="4" destOrd="0" presId="urn:microsoft.com/office/officeart/2005/8/layout/vProcess5"/>
    <dgm:cxn modelId="{C6CD5C5F-0E50-47F8-BFA5-52DF4C7F2CB7}" type="presParOf" srcId="{F652BA2B-BCE6-4B1F-8559-1CF343D89F9D}" destId="{556EF147-06A9-46E9-A7D1-4D15A6F83005}" srcOrd="5" destOrd="0" presId="urn:microsoft.com/office/officeart/2005/8/layout/vProcess5"/>
    <dgm:cxn modelId="{10F44785-065B-458F-8235-A10D5E971366}" type="presParOf" srcId="{F652BA2B-BCE6-4B1F-8559-1CF343D89F9D}" destId="{2790F55D-D5B6-4571-B6D3-EE20082AEAE3}" srcOrd="6" destOrd="0" presId="urn:microsoft.com/office/officeart/2005/8/layout/vProcess5"/>
    <dgm:cxn modelId="{13A06143-12F3-4DC7-A7A5-FBBD5A853F73}" type="presParOf" srcId="{F652BA2B-BCE6-4B1F-8559-1CF343D89F9D}" destId="{5F4CFE4A-820D-439F-9F70-79EE12F79FF2}" srcOrd="7" destOrd="0" presId="urn:microsoft.com/office/officeart/2005/8/layout/vProcess5"/>
    <dgm:cxn modelId="{25209B49-7A1D-43FC-9C39-5673EDFB3A57}" type="presParOf" srcId="{F652BA2B-BCE6-4B1F-8559-1CF343D89F9D}" destId="{7E7287E9-CE68-442B-B8BE-68D7B0B6EBE0}" srcOrd="8" destOrd="0" presId="urn:microsoft.com/office/officeart/2005/8/layout/vProcess5"/>
    <dgm:cxn modelId="{B00227E8-547E-4E2C-AFEB-07D200F0166D}" type="presParOf" srcId="{F652BA2B-BCE6-4B1F-8559-1CF343D89F9D}" destId="{B7493904-7A09-44F9-BFAB-268CA4FC1BA2}" srcOrd="9" destOrd="0" presId="urn:microsoft.com/office/officeart/2005/8/layout/vProcess5"/>
    <dgm:cxn modelId="{147E9F8F-E7C1-478F-BB53-C4C04A6F2C84}" type="presParOf" srcId="{F652BA2B-BCE6-4B1F-8559-1CF343D89F9D}" destId="{4BF7275D-56A4-488C-A6EB-B401260949E3}" srcOrd="10" destOrd="0" presId="urn:microsoft.com/office/officeart/2005/8/layout/vProcess5"/>
    <dgm:cxn modelId="{B222956D-9E27-4237-8702-847D10D51ACA}" type="presParOf" srcId="{F652BA2B-BCE6-4B1F-8559-1CF343D89F9D}" destId="{43F1DF4F-9BE0-4187-8406-6FA3D2B4B2F8}" srcOrd="11" destOrd="0" presId="urn:microsoft.com/office/officeart/2005/8/layout/vProcess5"/>
    <dgm:cxn modelId="{F67A0FE6-BF43-4348-BDFD-162DA830365A}" type="presParOf" srcId="{F652BA2B-BCE6-4B1F-8559-1CF343D89F9D}" destId="{0E49554B-9003-47F2-96A3-B0F5AE8B1926}" srcOrd="12" destOrd="0" presId="urn:microsoft.com/office/officeart/2005/8/layout/vProcess5"/>
    <dgm:cxn modelId="{59334043-1655-4AA2-99E7-70FE78F5502D}" type="presParOf" srcId="{F652BA2B-BCE6-4B1F-8559-1CF343D89F9D}" destId="{01169A46-3D34-4382-8EBB-3B475CCE36BA}" srcOrd="13" destOrd="0" presId="urn:microsoft.com/office/officeart/2005/8/layout/vProcess5"/>
    <dgm:cxn modelId="{F8ED8F74-A78E-4EA5-B8F5-01723A02248C}" type="presParOf" srcId="{F652BA2B-BCE6-4B1F-8559-1CF343D89F9D}" destId="{2578214B-C830-4EC5-AA68-DAD5410EB748}"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1CDAF5-F8AE-48EE-8B5D-03C05FC474C8}">
      <dsp:nvSpPr>
        <dsp:cNvPr id="0" name=""/>
        <dsp:cNvSpPr/>
      </dsp:nvSpPr>
      <dsp:spPr>
        <a:xfrm>
          <a:off x="329325" y="1030356"/>
          <a:ext cx="6856502" cy="478308"/>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rtl="0">
            <a:lnSpc>
              <a:spcPct val="90000"/>
            </a:lnSpc>
            <a:spcBef>
              <a:spcPct val="0"/>
            </a:spcBef>
            <a:spcAft>
              <a:spcPct val="35000"/>
            </a:spcAft>
          </a:pPr>
          <a:r>
            <a:rPr lang="en-US" sz="2000" kern="1200" dirty="0" smtClean="0"/>
            <a:t>Data Collection</a:t>
          </a:r>
          <a:endParaRPr lang="en-IN" sz="2000" kern="1200" dirty="0"/>
        </a:p>
      </dsp:txBody>
      <dsp:txXfrm>
        <a:off x="343334" y="1044365"/>
        <a:ext cx="5802931" cy="450290"/>
      </dsp:txXfrm>
    </dsp:sp>
    <dsp:sp modelId="{3AFA32BE-0902-49BB-95D4-55F98C2A300F}">
      <dsp:nvSpPr>
        <dsp:cNvPr id="0" name=""/>
        <dsp:cNvSpPr/>
      </dsp:nvSpPr>
      <dsp:spPr>
        <a:xfrm>
          <a:off x="923719" y="1750428"/>
          <a:ext cx="7731261" cy="462754"/>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rtl="0">
            <a:lnSpc>
              <a:spcPct val="90000"/>
            </a:lnSpc>
            <a:spcBef>
              <a:spcPct val="0"/>
            </a:spcBef>
            <a:spcAft>
              <a:spcPct val="35000"/>
            </a:spcAft>
          </a:pPr>
          <a:r>
            <a:rPr lang="en-US" sz="2000" kern="1200" dirty="0" smtClean="0"/>
            <a:t>Data Cleaning and preprocessing</a:t>
          </a:r>
          <a:endParaRPr lang="en-IN" sz="2000" kern="1200" dirty="0"/>
        </a:p>
      </dsp:txBody>
      <dsp:txXfrm>
        <a:off x="937273" y="1763982"/>
        <a:ext cx="6466022" cy="435646"/>
      </dsp:txXfrm>
    </dsp:sp>
    <dsp:sp modelId="{A04C87C0-32D7-4E8C-93C1-09D2633D5E7C}">
      <dsp:nvSpPr>
        <dsp:cNvPr id="0" name=""/>
        <dsp:cNvSpPr/>
      </dsp:nvSpPr>
      <dsp:spPr>
        <a:xfrm>
          <a:off x="1697796" y="2614522"/>
          <a:ext cx="7625742" cy="53129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rtl="0">
            <a:lnSpc>
              <a:spcPct val="90000"/>
            </a:lnSpc>
            <a:spcBef>
              <a:spcPct val="0"/>
            </a:spcBef>
            <a:spcAft>
              <a:spcPct val="35000"/>
            </a:spcAft>
          </a:pPr>
          <a:r>
            <a:rPr lang="en-US" sz="2000" kern="1200" smtClean="0"/>
            <a:t>Model Training</a:t>
          </a:r>
          <a:endParaRPr lang="en-IN" sz="2000" kern="1200"/>
        </a:p>
      </dsp:txBody>
      <dsp:txXfrm>
        <a:off x="1713357" y="2630083"/>
        <a:ext cx="6373387" cy="500168"/>
      </dsp:txXfrm>
    </dsp:sp>
    <dsp:sp modelId="{2539743F-780F-4AF7-92D7-96B6F2706C2C}">
      <dsp:nvSpPr>
        <dsp:cNvPr id="0" name=""/>
        <dsp:cNvSpPr/>
      </dsp:nvSpPr>
      <dsp:spPr>
        <a:xfrm>
          <a:off x="2418035" y="3550634"/>
          <a:ext cx="7520129" cy="59982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rtl="0">
            <a:lnSpc>
              <a:spcPct val="90000"/>
            </a:lnSpc>
            <a:spcBef>
              <a:spcPct val="0"/>
            </a:spcBef>
            <a:spcAft>
              <a:spcPct val="35000"/>
            </a:spcAft>
          </a:pPr>
          <a:r>
            <a:rPr lang="en-US" sz="2000" kern="1200" dirty="0" smtClean="0"/>
            <a:t>Model evaluation</a:t>
          </a:r>
          <a:endParaRPr lang="en-IN" sz="2000" kern="1200" dirty="0"/>
        </a:p>
      </dsp:txBody>
      <dsp:txXfrm>
        <a:off x="2435603" y="3568202"/>
        <a:ext cx="6280673" cy="564690"/>
      </dsp:txXfrm>
    </dsp:sp>
    <dsp:sp modelId="{556EF147-06A9-46E9-A7D1-4D15A6F83005}">
      <dsp:nvSpPr>
        <dsp:cNvPr id="0" name=""/>
        <dsp:cNvSpPr/>
      </dsp:nvSpPr>
      <dsp:spPr>
        <a:xfrm>
          <a:off x="3210324" y="4486733"/>
          <a:ext cx="7567068" cy="627774"/>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rtl="0">
            <a:lnSpc>
              <a:spcPct val="90000"/>
            </a:lnSpc>
            <a:spcBef>
              <a:spcPct val="0"/>
            </a:spcBef>
            <a:spcAft>
              <a:spcPct val="35000"/>
            </a:spcAft>
          </a:pPr>
          <a:r>
            <a:rPr lang="en-US" sz="2000" kern="1200" smtClean="0"/>
            <a:t>Testing</a:t>
          </a:r>
          <a:endParaRPr lang="en-IN" sz="2000" kern="1200"/>
        </a:p>
      </dsp:txBody>
      <dsp:txXfrm>
        <a:off x="3228711" y="4505120"/>
        <a:ext cx="6318457" cy="591000"/>
      </dsp:txXfrm>
    </dsp:sp>
    <dsp:sp modelId="{2790F55D-D5B6-4571-B6D3-EE20082AEAE3}">
      <dsp:nvSpPr>
        <dsp:cNvPr id="0" name=""/>
        <dsp:cNvSpPr/>
      </dsp:nvSpPr>
      <dsp:spPr>
        <a:xfrm>
          <a:off x="6956385" y="1030353"/>
          <a:ext cx="802386" cy="802386"/>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en-IN" sz="3600" kern="1200"/>
        </a:p>
      </dsp:txBody>
      <dsp:txXfrm>
        <a:off x="7136922" y="1030353"/>
        <a:ext cx="441312" cy="603795"/>
      </dsp:txXfrm>
    </dsp:sp>
    <dsp:sp modelId="{5F4CFE4A-820D-439F-9F70-79EE12F79FF2}">
      <dsp:nvSpPr>
        <dsp:cNvPr id="0" name=""/>
        <dsp:cNvSpPr/>
      </dsp:nvSpPr>
      <dsp:spPr>
        <a:xfrm>
          <a:off x="8247564" y="1822441"/>
          <a:ext cx="802386" cy="802386"/>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en-IN" sz="3600" kern="1200"/>
        </a:p>
      </dsp:txBody>
      <dsp:txXfrm>
        <a:off x="8428101" y="1822441"/>
        <a:ext cx="441312" cy="603795"/>
      </dsp:txXfrm>
    </dsp:sp>
    <dsp:sp modelId="{7E7287E9-CE68-442B-B8BE-68D7B0B6EBE0}">
      <dsp:nvSpPr>
        <dsp:cNvPr id="0" name=""/>
        <dsp:cNvSpPr/>
      </dsp:nvSpPr>
      <dsp:spPr>
        <a:xfrm>
          <a:off x="9044987" y="2758542"/>
          <a:ext cx="802386" cy="802386"/>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en-IN" sz="3600" kern="1200"/>
        </a:p>
      </dsp:txBody>
      <dsp:txXfrm>
        <a:off x="9225524" y="2758542"/>
        <a:ext cx="441312" cy="603795"/>
      </dsp:txXfrm>
    </dsp:sp>
    <dsp:sp modelId="{B7493904-7A09-44F9-BFAB-268CA4FC1BA2}">
      <dsp:nvSpPr>
        <dsp:cNvPr id="0" name=""/>
        <dsp:cNvSpPr/>
      </dsp:nvSpPr>
      <dsp:spPr>
        <a:xfrm>
          <a:off x="9765252" y="3766652"/>
          <a:ext cx="802386" cy="802386"/>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en-IN" sz="3600" kern="1200"/>
        </a:p>
      </dsp:txBody>
      <dsp:txXfrm>
        <a:off x="9945789" y="3766652"/>
        <a:ext cx="441312" cy="603795"/>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A28833F3-6894-4446-9DD7-7BF5273401C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 xmlns:a16="http://schemas.microsoft.com/office/drawing/2014/main" id="{FEF6AF53-87C6-44D6-8DF0-82D50DF3A34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0AC3275-9D44-403D-A9EB-A3A69884D368}" type="datetimeFigureOut">
              <a:rPr lang="en-US" smtClean="0"/>
              <a:pPr/>
              <a:t>3/26/2023</a:t>
            </a:fld>
            <a:endParaRPr lang="en-US"/>
          </a:p>
        </p:txBody>
      </p:sp>
      <p:sp>
        <p:nvSpPr>
          <p:cNvPr id="4" name="Footer Placeholder 3">
            <a:extLst>
              <a:ext uri="{FF2B5EF4-FFF2-40B4-BE49-F238E27FC236}">
                <a16:creationId xmlns="" xmlns:a16="http://schemas.microsoft.com/office/drawing/2014/main" id="{4A2EFB75-7C7E-4071-8E1E-D75D344B1E5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 xmlns:a16="http://schemas.microsoft.com/office/drawing/2014/main" id="{01A295B7-2BD5-4BB8-9CAC-58DBCA39BEE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583D9E9-DEB7-4D51-A02F-CCFF7D723D36}" type="slidenum">
              <a:rPr lang="en-US" smtClean="0"/>
              <a:pPr/>
              <a:t>‹#›</a:t>
            </a:fld>
            <a:endParaRPr lang="en-US"/>
          </a:p>
        </p:txBody>
      </p:sp>
    </p:spTree>
    <p:extLst>
      <p:ext uri="{BB962C8B-B14F-4D97-AF65-F5344CB8AC3E}">
        <p14:creationId xmlns:p14="http://schemas.microsoft.com/office/powerpoint/2010/main" val="237701"/>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0C79F9-0E80-4B59-BFBF-922194FB6FE7}" type="datetimeFigureOut">
              <a:rPr lang="en-US" smtClean="0"/>
              <a:pPr/>
              <a:t>3/26/2023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85012C-24FD-4033-9E4F-17EFABF705B6}" type="slidenum">
              <a:rPr lang="en-US" smtClean="0"/>
              <a:pPr/>
              <a:t>‹#›</a:t>
            </a:fld>
            <a:endParaRPr lang="en-US"/>
          </a:p>
        </p:txBody>
      </p:sp>
    </p:spTree>
    <p:extLst>
      <p:ext uri="{BB962C8B-B14F-4D97-AF65-F5344CB8AC3E}">
        <p14:creationId xmlns:p14="http://schemas.microsoft.com/office/powerpoint/2010/main" val="370994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10</a:t>
            </a:fld>
            <a:endParaRPr lang="en-US"/>
          </a:p>
        </p:txBody>
      </p:sp>
    </p:spTree>
    <p:extLst>
      <p:ext uri="{BB962C8B-B14F-4D97-AF65-F5344CB8AC3E}">
        <p14:creationId xmlns:p14="http://schemas.microsoft.com/office/powerpoint/2010/main" val="36051120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 xmlns:a16="http://schemas.microsoft.com/office/drawing/2014/main" id="{B65080AC-C60D-4695-B305-1501005DDE0E}"/>
              </a:ext>
            </a:extLst>
          </p:cNvPr>
          <p:cNvSpPr>
            <a:spLocks noGrp="1"/>
          </p:cNvSpPr>
          <p:nvPr>
            <p:ph type="dt" sz="half" idx="10"/>
          </p:nvPr>
        </p:nvSpPr>
        <p:spPr/>
        <p:txBody>
          <a:bodyPr/>
          <a:lstStyle/>
          <a:p>
            <a:fld id="{AD5D2152-08A9-004F-BE32-52A9C6BDFCAD}" type="datetimeFigureOut">
              <a:rPr lang="en-US" smtClean="0"/>
              <a:pPr/>
              <a:t>3/26/2023</a:t>
            </a:fld>
            <a:endParaRPr lang="en-US"/>
          </a:p>
        </p:txBody>
      </p:sp>
      <p:sp>
        <p:nvSpPr>
          <p:cNvPr id="4" name="Footer Placeholder 3">
            <a:extLst>
              <a:ext uri="{FF2B5EF4-FFF2-40B4-BE49-F238E27FC236}">
                <a16:creationId xmlns="" xmlns:a16="http://schemas.microsoft.com/office/drawing/2014/main" id="{79CD6079-B8BA-462C-B4F8-F879949CFE4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5D0D9AAD-96F2-4C0C-A3CC-8F868506BFFC}"/>
              </a:ext>
            </a:extLst>
          </p:cNvPr>
          <p:cNvSpPr>
            <a:spLocks noGrp="1"/>
          </p:cNvSpPr>
          <p:nvPr>
            <p:ph type="sldNum" sz="quarter" idx="12"/>
          </p:nvPr>
        </p:nvSpPr>
        <p:spPr/>
        <p:txBody>
          <a:bodyPr/>
          <a:lstStyle/>
          <a:p>
            <a:fld id="{EB1023CF-B329-E444-9BAC-9F50F1C2498A}" type="slidenum">
              <a:rPr lang="en-US" smtClean="0"/>
              <a:pPr/>
              <a:t>‹#›</a:t>
            </a:fld>
            <a:endParaRPr lang="en-US"/>
          </a:p>
        </p:txBody>
      </p:sp>
    </p:spTree>
    <p:extLst>
      <p:ext uri="{BB962C8B-B14F-4D97-AF65-F5344CB8AC3E}">
        <p14:creationId xmlns:p14="http://schemas.microsoft.com/office/powerpoint/2010/main" val="31637095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 xmlns:a16="http://schemas.microsoft.com/office/drawing/2014/main" id="{D1E2440C-D902-48AF-BF36-C59A959297D9}"/>
              </a:ext>
            </a:extLst>
          </p:cNvPr>
          <p:cNvSpPr>
            <a:spLocks noGrp="1"/>
          </p:cNvSpPr>
          <p:nvPr>
            <p:ph type="dt" sz="half" idx="10"/>
          </p:nvPr>
        </p:nvSpPr>
        <p:spPr/>
        <p:txBody>
          <a:bodyPr/>
          <a:lstStyle/>
          <a:p>
            <a:fld id="{AD5D2152-08A9-004F-BE32-52A9C6BDFCAD}" type="datetimeFigureOut">
              <a:rPr lang="en-US" smtClean="0"/>
              <a:pPr/>
              <a:t>3/26/2023</a:t>
            </a:fld>
            <a:endParaRPr lang="en-US"/>
          </a:p>
        </p:txBody>
      </p:sp>
      <p:sp>
        <p:nvSpPr>
          <p:cNvPr id="4" name="Footer Placeholder 3">
            <a:extLst>
              <a:ext uri="{FF2B5EF4-FFF2-40B4-BE49-F238E27FC236}">
                <a16:creationId xmlns="" xmlns:a16="http://schemas.microsoft.com/office/drawing/2014/main" id="{FF12C376-8056-427F-AD3A-8606A9785C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C9D1B15A-F8B0-4ACE-A799-48756E74DD82}"/>
              </a:ext>
            </a:extLst>
          </p:cNvPr>
          <p:cNvSpPr>
            <a:spLocks noGrp="1"/>
          </p:cNvSpPr>
          <p:nvPr>
            <p:ph type="sldNum" sz="quarter" idx="12"/>
          </p:nvPr>
        </p:nvSpPr>
        <p:spPr/>
        <p:txBody>
          <a:bodyPr/>
          <a:lstStyle/>
          <a:p>
            <a:fld id="{EB1023CF-B329-E444-9BAC-9F50F1C2498A}" type="slidenum">
              <a:rPr lang="en-US" smtClean="0"/>
              <a:pPr/>
              <a:t>‹#›</a:t>
            </a:fld>
            <a:endParaRPr lang="en-US"/>
          </a:p>
        </p:txBody>
      </p:sp>
      <p:sp>
        <p:nvSpPr>
          <p:cNvPr id="6" name="Title 1">
            <a:extLst>
              <a:ext uri="{FF2B5EF4-FFF2-40B4-BE49-F238E27FC236}">
                <a16:creationId xmlns="" xmlns:a16="http://schemas.microsoft.com/office/drawing/2014/main" id="{BF342DD3-94F2-431A-BF2E-A4BEC5CD7878}"/>
              </a:ext>
            </a:extLst>
          </p:cNvPr>
          <p:cNvSpPr>
            <a:spLocks noGrp="1"/>
          </p:cNvSpPr>
          <p:nvPr>
            <p:ph type="title" hasCustomPrompt="1"/>
          </p:nvPr>
        </p:nvSpPr>
        <p:spPr>
          <a:xfrm>
            <a:off x="0" y="2275826"/>
            <a:ext cx="12192000" cy="564910"/>
          </a:xfrm>
        </p:spPr>
        <p:txBody>
          <a:bodyPr>
            <a:normAutofit/>
          </a:bodyPr>
          <a:lstStyle>
            <a:lvl1pPr algn="ctr">
              <a:defRPr sz="3600" b="0">
                <a:solidFill>
                  <a:schemeClr val="tx1">
                    <a:lumMod val="65000"/>
                    <a:lumOff val="35000"/>
                  </a:schemeClr>
                </a:solidFill>
                <a:latin typeface="+mn-lt"/>
              </a:defRPr>
            </a:lvl1pPr>
          </a:lstStyle>
          <a:p>
            <a:pPr algn="ctr"/>
            <a:r>
              <a:rPr lang="en-US" dirty="0">
                <a:solidFill>
                  <a:schemeClr val="tx2">
                    <a:lumMod val="75000"/>
                  </a:schemeClr>
                </a:solidFill>
              </a:rPr>
              <a:t>TITLE</a:t>
            </a:r>
          </a:p>
        </p:txBody>
      </p:sp>
    </p:spTree>
    <p:extLst>
      <p:ext uri="{BB962C8B-B14F-4D97-AF65-F5344CB8AC3E}">
        <p14:creationId xmlns:p14="http://schemas.microsoft.com/office/powerpoint/2010/main" val="23878521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5D2152-08A9-004F-BE32-52A9C6BDFCAD}" type="datetimeFigureOut">
              <a:rPr lang="en-US" smtClean="0"/>
              <a:pPr/>
              <a:t>3/26/2023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1023CF-B329-E444-9BAC-9F50F1C2498A}" type="slidenum">
              <a:rPr lang="en-US" smtClean="0"/>
              <a:pPr/>
              <a:t>‹#›</a:t>
            </a:fld>
            <a:endParaRPr lang="en-US"/>
          </a:p>
        </p:txBody>
      </p:sp>
      <p:sp>
        <p:nvSpPr>
          <p:cNvPr id="5" name="Title Placeholder 1">
            <a:extLst>
              <a:ext uri="{FF2B5EF4-FFF2-40B4-BE49-F238E27FC236}">
                <a16:creationId xmlns="" xmlns:a16="http://schemas.microsoft.com/office/drawing/2014/main" id="{7E9BCB5A-9765-46B3-8024-522FDFBD4395}"/>
              </a:ext>
            </a:extLst>
          </p:cNvPr>
          <p:cNvSpPr>
            <a:spLocks noGrp="1"/>
          </p:cNvSpPr>
          <p:nvPr>
            <p:ph type="title"/>
          </p:nvPr>
        </p:nvSpPr>
        <p:spPr>
          <a:xfrm>
            <a:off x="762000" y="427039"/>
            <a:ext cx="10972800" cy="1143000"/>
          </a:xfrm>
          <a:prstGeom prst="rect">
            <a:avLst/>
          </a:prstGeom>
        </p:spPr>
        <p:txBody>
          <a:bodyPr vert="horz" lIns="91438" tIns="45719" rIns="91438" bIns="45719" rtlCol="0" anchor="ctr">
            <a:normAutofit/>
          </a:bodyPr>
          <a:lstStyle/>
          <a:p>
            <a:r>
              <a:rPr lang="en-US" dirty="0"/>
              <a:t>Click to edit Master title style</a:t>
            </a:r>
          </a:p>
        </p:txBody>
      </p:sp>
      <p:sp>
        <p:nvSpPr>
          <p:cNvPr id="6" name="Text Placeholder 2">
            <a:extLst>
              <a:ext uri="{FF2B5EF4-FFF2-40B4-BE49-F238E27FC236}">
                <a16:creationId xmlns="" xmlns:a16="http://schemas.microsoft.com/office/drawing/2014/main" id="{ABC7395B-BA29-4C79-BEEB-EE53CCFC2685}"/>
              </a:ext>
            </a:extLst>
          </p:cNvPr>
          <p:cNvSpPr>
            <a:spLocks noGrp="1"/>
          </p:cNvSpPr>
          <p:nvPr>
            <p:ph idx="1" hasCustomPrompt="1"/>
          </p:nvPr>
        </p:nvSpPr>
        <p:spPr>
          <a:xfrm>
            <a:off x="762000" y="1752601"/>
            <a:ext cx="10972800" cy="4525963"/>
          </a:xfrm>
          <a:prstGeom prst="rect">
            <a:avLst/>
          </a:prstGeom>
        </p:spPr>
        <p:txBody>
          <a:bodyPr vert="horz" lIns="91438" tIns="45719" rIns="91438" bIns="45719" rtlCol="0">
            <a:normAutofit/>
          </a:bodyPr>
          <a:lstStyle>
            <a:lvl1pPr>
              <a:defRPr/>
            </a:lvl1pPr>
          </a:lstStyle>
          <a:p>
            <a:pPr lvl="0"/>
            <a:r>
              <a:rPr lang="en-US" dirty="0"/>
              <a:t>Text</a:t>
            </a:r>
          </a:p>
        </p:txBody>
      </p:sp>
      <p:sp>
        <p:nvSpPr>
          <p:cNvPr id="8" name="Slide Number Placeholder 5">
            <a:extLst>
              <a:ext uri="{FF2B5EF4-FFF2-40B4-BE49-F238E27FC236}">
                <a16:creationId xmlns="" xmlns:a16="http://schemas.microsoft.com/office/drawing/2014/main" id="{6A950C3E-4668-4901-9878-0DF46FD8E602}"/>
              </a:ext>
            </a:extLst>
          </p:cNvPr>
          <p:cNvSpPr txBox="1">
            <a:spLocks/>
          </p:cNvSpPr>
          <p:nvPr userDrawn="1"/>
        </p:nvSpPr>
        <p:spPr>
          <a:xfrm>
            <a:off x="8890000" y="6508752"/>
            <a:ext cx="2844800" cy="365125"/>
          </a:xfrm>
          <a:prstGeom prst="rect">
            <a:avLst/>
          </a:prstGeom>
        </p:spPr>
        <p:txBody>
          <a:bodyPr vert="horz" lIns="91438" tIns="45719" rIns="91438" bIns="45719" rtlCol="0" anchor="ctr"/>
          <a:lstStyle>
            <a:defPPr>
              <a:defRPr lang="en-US"/>
            </a:defPPr>
            <a:lvl1pPr marL="0" algn="r" defTabSz="457189" rtl="0" eaLnBrk="1" latinLnBrk="0" hangingPunct="1">
              <a:defRPr sz="1200" kern="1200">
                <a:solidFill>
                  <a:schemeClr val="tx1">
                    <a:tint val="75000"/>
                  </a:schemeClr>
                </a:solidFill>
                <a:latin typeface="+mn-lt"/>
                <a:ea typeface="+mn-ea"/>
                <a:cs typeface="+mn-cs"/>
              </a:defRPr>
            </a:lvl1pPr>
            <a:lvl2pPr marL="457189" algn="l" defTabSz="457189" rtl="0" eaLnBrk="1" latinLnBrk="0" hangingPunct="1">
              <a:defRPr sz="1900" kern="1200">
                <a:solidFill>
                  <a:schemeClr val="tx1"/>
                </a:solidFill>
                <a:latin typeface="+mn-lt"/>
                <a:ea typeface="+mn-ea"/>
                <a:cs typeface="+mn-cs"/>
              </a:defRPr>
            </a:lvl2pPr>
            <a:lvl3pPr marL="914377" algn="l" defTabSz="457189" rtl="0" eaLnBrk="1" latinLnBrk="0" hangingPunct="1">
              <a:defRPr sz="1900" kern="1200">
                <a:solidFill>
                  <a:schemeClr val="tx1"/>
                </a:solidFill>
                <a:latin typeface="+mn-lt"/>
                <a:ea typeface="+mn-ea"/>
                <a:cs typeface="+mn-cs"/>
              </a:defRPr>
            </a:lvl3pPr>
            <a:lvl4pPr marL="1371566" algn="l" defTabSz="457189" rtl="0" eaLnBrk="1" latinLnBrk="0" hangingPunct="1">
              <a:defRPr sz="1900" kern="1200">
                <a:solidFill>
                  <a:schemeClr val="tx1"/>
                </a:solidFill>
                <a:latin typeface="+mn-lt"/>
                <a:ea typeface="+mn-ea"/>
                <a:cs typeface="+mn-cs"/>
              </a:defRPr>
            </a:lvl4pPr>
            <a:lvl5pPr marL="1828754" algn="l" defTabSz="457189" rtl="0" eaLnBrk="1" latinLnBrk="0" hangingPunct="1">
              <a:defRPr sz="1900" kern="1200">
                <a:solidFill>
                  <a:schemeClr val="tx1"/>
                </a:solidFill>
                <a:latin typeface="+mn-lt"/>
                <a:ea typeface="+mn-ea"/>
                <a:cs typeface="+mn-cs"/>
              </a:defRPr>
            </a:lvl5pPr>
            <a:lvl6pPr marL="2285943" algn="l" defTabSz="457189" rtl="0" eaLnBrk="1" latinLnBrk="0" hangingPunct="1">
              <a:defRPr sz="1900" kern="1200">
                <a:solidFill>
                  <a:schemeClr val="tx1"/>
                </a:solidFill>
                <a:latin typeface="+mn-lt"/>
                <a:ea typeface="+mn-ea"/>
                <a:cs typeface="+mn-cs"/>
              </a:defRPr>
            </a:lvl6pPr>
            <a:lvl7pPr marL="2743131" algn="l" defTabSz="457189" rtl="0" eaLnBrk="1" latinLnBrk="0" hangingPunct="1">
              <a:defRPr sz="1900" kern="1200">
                <a:solidFill>
                  <a:schemeClr val="tx1"/>
                </a:solidFill>
                <a:latin typeface="+mn-lt"/>
                <a:ea typeface="+mn-ea"/>
                <a:cs typeface="+mn-cs"/>
              </a:defRPr>
            </a:lvl7pPr>
            <a:lvl8pPr marL="3200320" algn="l" defTabSz="457189" rtl="0" eaLnBrk="1" latinLnBrk="0" hangingPunct="1">
              <a:defRPr sz="1900" kern="1200">
                <a:solidFill>
                  <a:schemeClr val="tx1"/>
                </a:solidFill>
                <a:latin typeface="+mn-lt"/>
                <a:ea typeface="+mn-ea"/>
                <a:cs typeface="+mn-cs"/>
              </a:defRPr>
            </a:lvl8pPr>
            <a:lvl9pPr marL="3657509" algn="l" defTabSz="457189" rtl="0" eaLnBrk="1" latinLnBrk="0" hangingPunct="1">
              <a:defRPr sz="1900" kern="1200">
                <a:solidFill>
                  <a:schemeClr val="tx1"/>
                </a:solidFill>
                <a:latin typeface="+mn-lt"/>
                <a:ea typeface="+mn-ea"/>
                <a:cs typeface="+mn-cs"/>
              </a:defRPr>
            </a:lvl9pPr>
          </a:lstStyle>
          <a:p>
            <a:fld id="{EB1023CF-B329-E444-9BAC-9F50F1C2498A}" type="slidenum">
              <a:rPr lang="en-US" smtClean="0"/>
              <a:pPr/>
              <a:t>‹#›</a:t>
            </a:fld>
            <a:endParaRPr lang="en-US"/>
          </a:p>
        </p:txBody>
      </p:sp>
    </p:spTree>
    <p:extLst>
      <p:ext uri="{BB962C8B-B14F-4D97-AF65-F5344CB8AC3E}">
        <p14:creationId xmlns:p14="http://schemas.microsoft.com/office/powerpoint/2010/main" val="35299191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1128D82-6440-427D-B2A3-40E4C2EDFA73}"/>
              </a:ext>
            </a:extLst>
          </p:cNvPr>
          <p:cNvSpPr>
            <a:spLocks noGrp="1"/>
          </p:cNvSpPr>
          <p:nvPr>
            <p:ph type="title" hasCustomPrompt="1"/>
          </p:nvPr>
        </p:nvSpPr>
        <p:spPr>
          <a:xfrm>
            <a:off x="0" y="2275826"/>
            <a:ext cx="12192000" cy="564910"/>
          </a:xfrm>
        </p:spPr>
        <p:txBody>
          <a:bodyPr>
            <a:normAutofit/>
          </a:bodyPr>
          <a:lstStyle>
            <a:lvl1pPr algn="ctr">
              <a:defRPr sz="3600" b="0">
                <a:solidFill>
                  <a:schemeClr val="tx1">
                    <a:lumMod val="65000"/>
                    <a:lumOff val="35000"/>
                  </a:schemeClr>
                </a:solidFill>
                <a:latin typeface="+mn-lt"/>
              </a:defRPr>
            </a:lvl1pPr>
          </a:lstStyle>
          <a:p>
            <a:pPr algn="ctr"/>
            <a:r>
              <a:rPr lang="en-US" dirty="0">
                <a:solidFill>
                  <a:schemeClr val="tx2">
                    <a:lumMod val="75000"/>
                  </a:schemeClr>
                </a:solidFill>
              </a:rPr>
              <a:t>SEPARATOR</a:t>
            </a:r>
          </a:p>
        </p:txBody>
      </p:sp>
      <p:sp>
        <p:nvSpPr>
          <p:cNvPr id="3" name="Date Placeholder 2">
            <a:extLst>
              <a:ext uri="{FF2B5EF4-FFF2-40B4-BE49-F238E27FC236}">
                <a16:creationId xmlns="" xmlns:a16="http://schemas.microsoft.com/office/drawing/2014/main" id="{D1E2440C-D902-48AF-BF36-C59A959297D9}"/>
              </a:ext>
            </a:extLst>
          </p:cNvPr>
          <p:cNvSpPr>
            <a:spLocks noGrp="1"/>
          </p:cNvSpPr>
          <p:nvPr>
            <p:ph type="dt" sz="half" idx="10"/>
          </p:nvPr>
        </p:nvSpPr>
        <p:spPr/>
        <p:txBody>
          <a:bodyPr/>
          <a:lstStyle/>
          <a:p>
            <a:fld id="{AD5D2152-08A9-004F-BE32-52A9C6BDFCAD}" type="datetimeFigureOut">
              <a:rPr lang="en-US" smtClean="0"/>
              <a:pPr/>
              <a:t>3/26/2023</a:t>
            </a:fld>
            <a:endParaRPr lang="en-US"/>
          </a:p>
        </p:txBody>
      </p:sp>
      <p:sp>
        <p:nvSpPr>
          <p:cNvPr id="4" name="Footer Placeholder 3">
            <a:extLst>
              <a:ext uri="{FF2B5EF4-FFF2-40B4-BE49-F238E27FC236}">
                <a16:creationId xmlns="" xmlns:a16="http://schemas.microsoft.com/office/drawing/2014/main" id="{FF12C376-8056-427F-AD3A-8606A9785C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C9D1B15A-F8B0-4ACE-A799-48756E74DD82}"/>
              </a:ext>
            </a:extLst>
          </p:cNvPr>
          <p:cNvSpPr>
            <a:spLocks noGrp="1"/>
          </p:cNvSpPr>
          <p:nvPr>
            <p:ph type="sldNum" sz="quarter" idx="12"/>
          </p:nvPr>
        </p:nvSpPr>
        <p:spPr/>
        <p:txBody>
          <a:bodyPr/>
          <a:lstStyle/>
          <a:p>
            <a:fld id="{EB1023CF-B329-E444-9BAC-9F50F1C2498A}" type="slidenum">
              <a:rPr lang="en-US" smtClean="0"/>
              <a:pPr/>
              <a:t>‹#›</a:t>
            </a:fld>
            <a:endParaRPr lang="en-US"/>
          </a:p>
        </p:txBody>
      </p:sp>
    </p:spTree>
    <p:extLst>
      <p:ext uri="{BB962C8B-B14F-4D97-AF65-F5344CB8AC3E}">
        <p14:creationId xmlns:p14="http://schemas.microsoft.com/office/powerpoint/2010/main" val="30737203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D5D2152-08A9-004F-BE32-52A9C6BDFCAD}" type="datetimeFigureOut">
              <a:rPr lang="en-US" smtClean="0"/>
              <a:pPr/>
              <a:t>3/26/2023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1023CF-B329-E444-9BAC-9F50F1C2498A}" type="slidenum">
              <a:rPr lang="en-US" smtClean="0"/>
              <a:pPr/>
              <a:t>‹#›</a:t>
            </a:fld>
            <a:endParaRPr lang="en-US"/>
          </a:p>
        </p:txBody>
      </p:sp>
    </p:spTree>
    <p:extLst>
      <p:ext uri="{BB962C8B-B14F-4D97-AF65-F5344CB8AC3E}">
        <p14:creationId xmlns:p14="http://schemas.microsoft.com/office/powerpoint/2010/main" val="12811830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3/26/2023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1490764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38" tIns="45719" rIns="91438" bIns="45719" rtlCol="0" anchor="ctr">
            <a:normAutofit/>
          </a:bodyPr>
          <a:lstStyle/>
          <a:p>
            <a:r>
              <a:rPr lang="en-US" dirty="0"/>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38" tIns="45719" rIns="91438" bIns="45719"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09600" y="6356352"/>
            <a:ext cx="2844800" cy="365125"/>
          </a:xfrm>
          <a:prstGeom prst="rect">
            <a:avLst/>
          </a:prstGeom>
        </p:spPr>
        <p:txBody>
          <a:bodyPr vert="horz" lIns="91438" tIns="45719" rIns="91438" bIns="45719" rtlCol="0" anchor="ctr"/>
          <a:lstStyle>
            <a:lvl1pPr algn="l">
              <a:defRPr sz="1200">
                <a:solidFill>
                  <a:schemeClr val="tx1">
                    <a:tint val="75000"/>
                  </a:schemeClr>
                </a:solidFill>
              </a:defRPr>
            </a:lvl1pPr>
          </a:lstStyle>
          <a:p>
            <a:fld id="{AD5D2152-08A9-004F-BE32-52A9C6BDFCAD}" type="datetimeFigureOut">
              <a:rPr lang="en-US" smtClean="0"/>
              <a:pPr/>
              <a:t>3/26/2023</a:t>
            </a:fld>
            <a:endParaRPr lang="en-US"/>
          </a:p>
        </p:txBody>
      </p:sp>
      <p:sp>
        <p:nvSpPr>
          <p:cNvPr id="5" name="Footer Placeholder 4"/>
          <p:cNvSpPr>
            <a:spLocks noGrp="1"/>
          </p:cNvSpPr>
          <p:nvPr>
            <p:ph type="ftr" sz="quarter" idx="3"/>
          </p:nvPr>
        </p:nvSpPr>
        <p:spPr>
          <a:xfrm>
            <a:off x="4165600" y="6356352"/>
            <a:ext cx="3860800" cy="365125"/>
          </a:xfrm>
          <a:prstGeom prst="rect">
            <a:avLst/>
          </a:prstGeom>
        </p:spPr>
        <p:txBody>
          <a:bodyPr vert="horz" lIns="91438" tIns="45719" rIns="91438" bIns="45719"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2"/>
            <a:ext cx="2844800" cy="365125"/>
          </a:xfrm>
          <a:prstGeom prst="rect">
            <a:avLst/>
          </a:prstGeom>
        </p:spPr>
        <p:txBody>
          <a:bodyPr vert="horz" lIns="91438" tIns="45719" rIns="91438" bIns="45719" rtlCol="0" anchor="ctr"/>
          <a:lstStyle>
            <a:lvl1pPr algn="r">
              <a:defRPr sz="1200">
                <a:solidFill>
                  <a:schemeClr val="tx1">
                    <a:tint val="75000"/>
                  </a:schemeClr>
                </a:solidFill>
              </a:defRPr>
            </a:lvl1pPr>
          </a:lstStyle>
          <a:p>
            <a:fld id="{EB1023CF-B329-E444-9BAC-9F50F1C2498A}" type="slidenum">
              <a:rPr lang="en-US" smtClean="0"/>
              <a:pPr/>
              <a:t>‹#›</a:t>
            </a:fld>
            <a:endParaRPr lang="en-US"/>
          </a:p>
        </p:txBody>
      </p:sp>
    </p:spTree>
    <p:extLst>
      <p:ext uri="{BB962C8B-B14F-4D97-AF65-F5344CB8AC3E}">
        <p14:creationId xmlns:p14="http://schemas.microsoft.com/office/powerpoint/2010/main" val="787714065"/>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55" r:id="rId3"/>
    <p:sldLayoutId id="2147483663" r:id="rId4"/>
    <p:sldLayoutId id="2147483650" r:id="rId5"/>
    <p:sldLayoutId id="2147483664" r:id="rId6"/>
  </p:sldLayoutIdLst>
  <p:txStyles>
    <p:titleStyle>
      <a:lvl1pPr algn="ctr" defTabSz="457189" rtl="0" eaLnBrk="1" latinLnBrk="0" hangingPunct="1">
        <a:spcBef>
          <a:spcPct val="0"/>
        </a:spcBef>
        <a:buNone/>
        <a:defRPr sz="4400" kern="1200">
          <a:solidFill>
            <a:schemeClr val="tx1"/>
          </a:solidFill>
          <a:latin typeface="+mj-lt"/>
          <a:ea typeface="+mj-ea"/>
          <a:cs typeface="+mj-cs"/>
        </a:defRPr>
      </a:lvl1pPr>
    </p:titleStyle>
    <p:bodyStyle>
      <a:lvl1pPr marL="342891" indent="-342891" algn="l" defTabSz="457189" rtl="0" eaLnBrk="1" latinLnBrk="0" hangingPunct="1">
        <a:spcBef>
          <a:spcPct val="20000"/>
        </a:spcBef>
        <a:buFont typeface="Arial"/>
        <a:buChar char="•"/>
        <a:defRPr sz="3200" kern="1200">
          <a:solidFill>
            <a:schemeClr val="tx1"/>
          </a:solidFill>
          <a:latin typeface="+mn-lt"/>
          <a:ea typeface="+mn-ea"/>
          <a:cs typeface="+mn-cs"/>
        </a:defRPr>
      </a:lvl1pPr>
      <a:lvl2pPr marL="742932" indent="-285744" algn="l" defTabSz="457189" rtl="0" eaLnBrk="1" latinLnBrk="0" hangingPunct="1">
        <a:spcBef>
          <a:spcPct val="20000"/>
        </a:spcBef>
        <a:buFont typeface="Arial"/>
        <a:buChar char="–"/>
        <a:defRPr sz="2800" kern="1200">
          <a:solidFill>
            <a:schemeClr val="tx1"/>
          </a:solidFill>
          <a:latin typeface="+mn-lt"/>
          <a:ea typeface="+mn-ea"/>
          <a:cs typeface="+mn-cs"/>
        </a:defRPr>
      </a:lvl2pPr>
      <a:lvl3pPr marL="1142971" indent="-228594" algn="l" defTabSz="457189" rtl="0" eaLnBrk="1" latinLnBrk="0" hangingPunct="1">
        <a:spcBef>
          <a:spcPct val="20000"/>
        </a:spcBef>
        <a:buFont typeface="Arial"/>
        <a:buChar char="•"/>
        <a:defRPr sz="2400" kern="1200">
          <a:solidFill>
            <a:schemeClr val="tx1"/>
          </a:solidFill>
          <a:latin typeface="+mn-lt"/>
          <a:ea typeface="+mn-ea"/>
          <a:cs typeface="+mn-cs"/>
        </a:defRPr>
      </a:lvl3pPr>
      <a:lvl4pPr marL="1600160" indent="-228594" algn="l" defTabSz="457189" rtl="0" eaLnBrk="1" latinLnBrk="0" hangingPunct="1">
        <a:spcBef>
          <a:spcPct val="20000"/>
        </a:spcBef>
        <a:buFont typeface="Arial"/>
        <a:buChar char="–"/>
        <a:defRPr sz="2000" kern="1200">
          <a:solidFill>
            <a:schemeClr val="tx1"/>
          </a:solidFill>
          <a:latin typeface="+mn-lt"/>
          <a:ea typeface="+mn-ea"/>
          <a:cs typeface="+mn-cs"/>
        </a:defRPr>
      </a:lvl4pPr>
      <a:lvl5pPr marL="2057349" indent="-228594" algn="l" defTabSz="457189" rtl="0" eaLnBrk="1" latinLnBrk="0" hangingPunct="1">
        <a:spcBef>
          <a:spcPct val="20000"/>
        </a:spcBef>
        <a:buFont typeface="Arial"/>
        <a:buChar char="»"/>
        <a:defRPr sz="20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4"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9" rtl="0" eaLnBrk="1" latinLnBrk="0" hangingPunct="1">
        <a:defRPr sz="1900" kern="1200">
          <a:solidFill>
            <a:schemeClr val="tx1"/>
          </a:solidFill>
          <a:latin typeface="+mn-lt"/>
          <a:ea typeface="+mn-ea"/>
          <a:cs typeface="+mn-cs"/>
        </a:defRPr>
      </a:lvl1pPr>
      <a:lvl2pPr marL="457189" algn="l" defTabSz="457189" rtl="0" eaLnBrk="1" latinLnBrk="0" hangingPunct="1">
        <a:defRPr sz="1900" kern="1200">
          <a:solidFill>
            <a:schemeClr val="tx1"/>
          </a:solidFill>
          <a:latin typeface="+mn-lt"/>
          <a:ea typeface="+mn-ea"/>
          <a:cs typeface="+mn-cs"/>
        </a:defRPr>
      </a:lvl2pPr>
      <a:lvl3pPr marL="914377" algn="l" defTabSz="457189" rtl="0" eaLnBrk="1" latinLnBrk="0" hangingPunct="1">
        <a:defRPr sz="1900" kern="1200">
          <a:solidFill>
            <a:schemeClr val="tx1"/>
          </a:solidFill>
          <a:latin typeface="+mn-lt"/>
          <a:ea typeface="+mn-ea"/>
          <a:cs typeface="+mn-cs"/>
        </a:defRPr>
      </a:lvl3pPr>
      <a:lvl4pPr marL="1371566" algn="l" defTabSz="457189" rtl="0" eaLnBrk="1" latinLnBrk="0" hangingPunct="1">
        <a:defRPr sz="1900" kern="1200">
          <a:solidFill>
            <a:schemeClr val="tx1"/>
          </a:solidFill>
          <a:latin typeface="+mn-lt"/>
          <a:ea typeface="+mn-ea"/>
          <a:cs typeface="+mn-cs"/>
        </a:defRPr>
      </a:lvl4pPr>
      <a:lvl5pPr marL="1828754" algn="l" defTabSz="457189" rtl="0" eaLnBrk="1" latinLnBrk="0" hangingPunct="1">
        <a:defRPr sz="1900" kern="1200">
          <a:solidFill>
            <a:schemeClr val="tx1"/>
          </a:solidFill>
          <a:latin typeface="+mn-lt"/>
          <a:ea typeface="+mn-ea"/>
          <a:cs typeface="+mn-cs"/>
        </a:defRPr>
      </a:lvl5pPr>
      <a:lvl6pPr marL="2285943" algn="l" defTabSz="457189" rtl="0" eaLnBrk="1" latinLnBrk="0" hangingPunct="1">
        <a:defRPr sz="1900" kern="1200">
          <a:solidFill>
            <a:schemeClr val="tx1"/>
          </a:solidFill>
          <a:latin typeface="+mn-lt"/>
          <a:ea typeface="+mn-ea"/>
          <a:cs typeface="+mn-cs"/>
        </a:defRPr>
      </a:lvl6pPr>
      <a:lvl7pPr marL="2743131" algn="l" defTabSz="457189" rtl="0" eaLnBrk="1" latinLnBrk="0" hangingPunct="1">
        <a:defRPr sz="1900" kern="1200">
          <a:solidFill>
            <a:schemeClr val="tx1"/>
          </a:solidFill>
          <a:latin typeface="+mn-lt"/>
          <a:ea typeface="+mn-ea"/>
          <a:cs typeface="+mn-cs"/>
        </a:defRPr>
      </a:lvl7pPr>
      <a:lvl8pPr marL="3200320" algn="l" defTabSz="457189" rtl="0" eaLnBrk="1" latinLnBrk="0" hangingPunct="1">
        <a:defRPr sz="1900" kern="1200">
          <a:solidFill>
            <a:schemeClr val="tx1"/>
          </a:solidFill>
          <a:latin typeface="+mn-lt"/>
          <a:ea typeface="+mn-ea"/>
          <a:cs typeface="+mn-cs"/>
        </a:defRPr>
      </a:lvl8pPr>
      <a:lvl9pPr marL="3657509" algn="l" defTabSz="457189"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www.slideshare.net/ghanendrasinha7/employee-attrition-rate-mba-hr-final-project-report" TargetMode="External"/><Relationship Id="rId2" Type="http://schemas.openxmlformats.org/officeDocument/2006/relationships/hyperlink" Target="https://journals.sagepub.com/doi/full/10.1177/2158244018810067" TargetMode="External"/><Relationship Id="rId1" Type="http://schemas.openxmlformats.org/officeDocument/2006/relationships/slideLayout" Target="../slideLayouts/slideLayout3.xml"/><Relationship Id="rId6" Type="http://schemas.openxmlformats.org/officeDocument/2006/relationships/hyperlink" Target="https://iopscience.iop.org/article/10.1088/1757-899X/830/3/032001/meta" TargetMode="External"/><Relationship Id="rId5" Type="http://schemas.openxmlformats.org/officeDocument/2006/relationships/hyperlink" Target="https://www.bibliomed.org/mnsfulltext/197/197-1596008106.pdf?1634241889" TargetMode="External"/><Relationship Id="rId4" Type="http://schemas.openxmlformats.org/officeDocument/2006/relationships/hyperlink" Target="https://www.investopedia.com/terms/a/attrition.asp"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7938" y="1955177"/>
            <a:ext cx="4557712" cy="1890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66953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extLst>
              <p:ext uri="{D42A27DB-BD31-4B8C-83A1-F6EECF244321}">
                <p14:modId xmlns:p14="http://schemas.microsoft.com/office/powerpoint/2010/main" val="2578800361"/>
              </p:ext>
            </p:extLst>
          </p:nvPr>
        </p:nvGraphicFramePr>
        <p:xfrm>
          <a:off x="4566" y="22386"/>
          <a:ext cx="12192000"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a:extLst>
              <a:ext uri="{FF2B5EF4-FFF2-40B4-BE49-F238E27FC236}">
                <a16:creationId xmlns:a16="http://schemas.microsoft.com/office/drawing/2014/main" xmlns="" id="{05F2F92D-5E3F-48DD-8C02-C972A8708B7F}"/>
              </a:ext>
            </a:extLst>
          </p:cNvPr>
          <p:cNvSpPr>
            <a:spLocks noGrp="1"/>
          </p:cNvSpPr>
          <p:nvPr>
            <p:ph type="title"/>
          </p:nvPr>
        </p:nvSpPr>
        <p:spPr/>
        <p:txBody>
          <a:bodyPr/>
          <a:lstStyle/>
          <a:p>
            <a:pPr algn="ctr"/>
            <a:r>
              <a:rPr lang="en-US" b="1" dirty="0" smtClean="0">
                <a:solidFill>
                  <a:schemeClr val="tx1">
                    <a:lumMod val="95000"/>
                    <a:lumOff val="5000"/>
                  </a:schemeClr>
                </a:solidFill>
                <a:latin typeface="Open Sans" panose="020B0606030504020204" pitchFamily="34" charset="0"/>
                <a:ea typeface="Open Sans" panose="020B0606030504020204" pitchFamily="34" charset="0"/>
                <a:cs typeface="Open Sans" panose="020B0606030504020204" pitchFamily="34" charset="0"/>
              </a:rPr>
              <a:t>Flow Chart</a:t>
            </a:r>
            <a:endParaRPr lang="en-IN" b="1" dirty="0">
              <a:solidFill>
                <a:schemeClr val="tx1">
                  <a:lumMod val="95000"/>
                  <a:lumOff val="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5" name="Rectangle 4"/>
          <p:cNvSpPr/>
          <p:nvPr/>
        </p:nvSpPr>
        <p:spPr>
          <a:xfrm>
            <a:off x="4151277" y="5483359"/>
            <a:ext cx="7081314" cy="504056"/>
          </a:xfrm>
          <a:prstGeom prst="rect">
            <a:avLst/>
          </a:prstGeom>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p:cNvSpPr txBox="1"/>
          <p:nvPr/>
        </p:nvSpPr>
        <p:spPr>
          <a:xfrm>
            <a:off x="4151277" y="5508513"/>
            <a:ext cx="3817418" cy="400110"/>
          </a:xfrm>
          <a:prstGeom prst="rect">
            <a:avLst/>
          </a:prstGeom>
          <a:noFill/>
        </p:spPr>
        <p:txBody>
          <a:bodyPr wrap="square" rtlCol="0">
            <a:spAutoFit/>
          </a:bodyPr>
          <a:lstStyle/>
          <a:p>
            <a:r>
              <a:rPr lang="en-US" sz="2000" dirty="0" smtClean="0">
                <a:solidFill>
                  <a:schemeClr val="bg1"/>
                </a:solidFill>
              </a:rPr>
              <a:t>Save model and upload</a:t>
            </a:r>
            <a:endParaRPr lang="en-IN" sz="2000" dirty="0">
              <a:solidFill>
                <a:schemeClr val="bg1"/>
              </a:solidFill>
            </a:endParaRPr>
          </a:p>
        </p:txBody>
      </p:sp>
      <p:sp>
        <p:nvSpPr>
          <p:cNvPr id="9" name="Rectangle 8"/>
          <p:cNvSpPr/>
          <p:nvPr/>
        </p:nvSpPr>
        <p:spPr>
          <a:xfrm>
            <a:off x="5303705" y="6297859"/>
            <a:ext cx="6698488" cy="504056"/>
          </a:xfrm>
          <a:prstGeom prst="rect">
            <a:avLst/>
          </a:prstGeom>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p:cNvSpPr txBox="1"/>
          <p:nvPr/>
        </p:nvSpPr>
        <p:spPr>
          <a:xfrm>
            <a:off x="5303705" y="6401805"/>
            <a:ext cx="4465659" cy="400110"/>
          </a:xfrm>
          <a:prstGeom prst="rect">
            <a:avLst/>
          </a:prstGeom>
          <a:noFill/>
        </p:spPr>
        <p:txBody>
          <a:bodyPr wrap="square" rtlCol="0">
            <a:spAutoFit/>
          </a:bodyPr>
          <a:lstStyle/>
          <a:p>
            <a:r>
              <a:rPr lang="en-US" sz="2000" dirty="0" smtClean="0">
                <a:solidFill>
                  <a:schemeClr val="bg1"/>
                </a:solidFill>
              </a:rPr>
              <a:t>Create website</a:t>
            </a:r>
            <a:endParaRPr lang="en-IN" sz="2000" dirty="0">
              <a:solidFill>
                <a:schemeClr val="bg1"/>
              </a:solidFill>
            </a:endParaRPr>
          </a:p>
        </p:txBody>
      </p:sp>
      <p:sp>
        <p:nvSpPr>
          <p:cNvPr id="8" name="Right Arrow 7"/>
          <p:cNvSpPr/>
          <p:nvPr/>
        </p:nvSpPr>
        <p:spPr>
          <a:xfrm rot="5400000">
            <a:off x="10885891" y="5597659"/>
            <a:ext cx="864096" cy="792294"/>
          </a:xfrm>
          <a:prstGeom prst="rightArrow">
            <a:avLst/>
          </a:prstGeom>
          <a:solidFill>
            <a:schemeClr val="accent2">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ight Arrow 11"/>
          <p:cNvSpPr/>
          <p:nvPr/>
        </p:nvSpPr>
        <p:spPr>
          <a:xfrm rot="5180250">
            <a:off x="10377599" y="4661175"/>
            <a:ext cx="864096" cy="792294"/>
          </a:xfrm>
          <a:prstGeom prst="rightArrow">
            <a:avLst/>
          </a:prstGeom>
          <a:solidFill>
            <a:schemeClr val="accent2">
              <a:lumMod val="20000"/>
              <a:lumOff val="8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45739089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23765" y="423772"/>
            <a:ext cx="3810000" cy="702514"/>
          </a:xfrm>
        </p:spPr>
        <p:txBody>
          <a:bodyPr>
            <a:normAutofit/>
          </a:bodyPr>
          <a:lstStyle/>
          <a:p>
            <a:r>
              <a:rPr lang="en-IN" sz="3200" b="1" u="sng" dirty="0">
                <a:latin typeface="Times New Roman" pitchFamily="18" charset="0"/>
                <a:cs typeface="Times New Roman" pitchFamily="18" charset="0"/>
              </a:rPr>
              <a:t>METHODOLOGY</a:t>
            </a:r>
            <a:endParaRPr lang="en-US" sz="3200" b="1" u="sng" dirty="0">
              <a:latin typeface="Times New Roman" pitchFamily="18" charset="0"/>
              <a:cs typeface="Times New Roman" pitchFamily="18" charset="0"/>
            </a:endParaRPr>
          </a:p>
        </p:txBody>
      </p:sp>
      <p:sp>
        <p:nvSpPr>
          <p:cNvPr id="3" name="Content Placeholder 2"/>
          <p:cNvSpPr>
            <a:spLocks noGrp="1"/>
          </p:cNvSpPr>
          <p:nvPr>
            <p:ph idx="1"/>
          </p:nvPr>
        </p:nvSpPr>
        <p:spPr>
          <a:xfrm>
            <a:off x="762000" y="1570039"/>
            <a:ext cx="6391275" cy="4708525"/>
          </a:xfrm>
        </p:spPr>
        <p:txBody>
          <a:bodyPr>
            <a:normAutofit/>
          </a:bodyPr>
          <a:lstStyle/>
          <a:p>
            <a:pPr algn="just">
              <a:buNone/>
            </a:pPr>
            <a:r>
              <a:rPr lang="en-US" sz="2400" dirty="0"/>
              <a:t> </a:t>
            </a:r>
          </a:p>
        </p:txBody>
      </p:sp>
      <p:sp>
        <p:nvSpPr>
          <p:cNvPr id="4" name="TextBox 3"/>
          <p:cNvSpPr txBox="1"/>
          <p:nvPr/>
        </p:nvSpPr>
        <p:spPr>
          <a:xfrm>
            <a:off x="663388" y="941295"/>
            <a:ext cx="10865224" cy="4467057"/>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dirty="0"/>
              <a:t>Collect a dataset of potato plant images, including both healthy and diseased plants.</a:t>
            </a:r>
          </a:p>
          <a:p>
            <a:pPr marL="342900" indent="-342900">
              <a:lnSpc>
                <a:spcPct val="150000"/>
              </a:lnSpc>
              <a:buFont typeface="Arial" panose="020B0604020202020204" pitchFamily="34" charset="0"/>
              <a:buChar char="•"/>
            </a:pPr>
            <a:r>
              <a:rPr lang="en-US" sz="2400" dirty="0"/>
              <a:t>Preprocess the dataset by resizing, augmenting, and normalizing the images.</a:t>
            </a:r>
          </a:p>
          <a:p>
            <a:pPr marL="342900" indent="-342900">
              <a:lnSpc>
                <a:spcPct val="150000"/>
              </a:lnSpc>
              <a:buFont typeface="Arial" panose="020B0604020202020204" pitchFamily="34" charset="0"/>
              <a:buChar char="•"/>
            </a:pPr>
            <a:r>
              <a:rPr lang="en-US" sz="2400" dirty="0"/>
              <a:t>Split the dataset into training and testing sets.</a:t>
            </a:r>
          </a:p>
          <a:p>
            <a:pPr marL="342900" indent="-342900">
              <a:lnSpc>
                <a:spcPct val="150000"/>
              </a:lnSpc>
              <a:buFont typeface="Arial" panose="020B0604020202020204" pitchFamily="34" charset="0"/>
              <a:buChar char="•"/>
            </a:pPr>
            <a:r>
              <a:rPr lang="en-US" sz="2400" dirty="0"/>
              <a:t>Design a deep learning architecture, such as a convolutional neural network (CNN), for disease classification.</a:t>
            </a:r>
          </a:p>
          <a:p>
            <a:pPr marL="342900" indent="-342900">
              <a:lnSpc>
                <a:spcPct val="150000"/>
              </a:lnSpc>
              <a:buFont typeface="Arial" panose="020B0604020202020204" pitchFamily="34" charset="0"/>
              <a:buChar char="•"/>
            </a:pPr>
            <a:r>
              <a:rPr lang="en-US" sz="2400" dirty="0"/>
              <a:t>Train the model on the training set and optimize the hyper parameters.</a:t>
            </a:r>
          </a:p>
          <a:p>
            <a:pPr marL="342900" indent="-342900">
              <a:lnSpc>
                <a:spcPct val="150000"/>
              </a:lnSpc>
              <a:buFont typeface="Arial" panose="020B0604020202020204" pitchFamily="34" charset="0"/>
              <a:buChar char="•"/>
            </a:pPr>
            <a:endParaRPr lang="en-IN" sz="2400" dirty="0"/>
          </a:p>
        </p:txBody>
      </p:sp>
    </p:spTree>
    <p:extLst>
      <p:ext uri="{BB962C8B-B14F-4D97-AF65-F5344CB8AC3E}">
        <p14:creationId xmlns:p14="http://schemas.microsoft.com/office/powerpoint/2010/main" val="40689484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667F6C4-7C6B-9A25-8263-359ED1A3CA69}"/>
              </a:ext>
            </a:extLst>
          </p:cNvPr>
          <p:cNvSpPr>
            <a:spLocks noGrp="1"/>
          </p:cNvSpPr>
          <p:nvPr>
            <p:ph type="title"/>
          </p:nvPr>
        </p:nvSpPr>
        <p:spPr>
          <a:xfrm>
            <a:off x="331694" y="995082"/>
            <a:ext cx="9529482" cy="1443317"/>
          </a:xfrm>
        </p:spPr>
        <p:txBody>
          <a:bodyPr>
            <a:noAutofit/>
          </a:bodyPr>
          <a:lstStyle/>
          <a:p>
            <a:pPr marL="342900" indent="-342900">
              <a:buFont typeface="Arial" panose="020B0604020202020204" pitchFamily="34" charset="0"/>
              <a:buChar char="•"/>
            </a:pPr>
            <a:r>
              <a:rPr lang="en-US" sz="2400" dirty="0"/>
              <a:t>Evaluate the model's performance on the testing set using various metrics, such as accuracy.</a:t>
            </a:r>
            <a:br>
              <a:rPr lang="en-US" sz="2400" dirty="0"/>
            </a:br>
            <a:endParaRPr lang="en-IN" sz="2400" dirty="0"/>
          </a:p>
        </p:txBody>
      </p:sp>
      <p:sp>
        <p:nvSpPr>
          <p:cNvPr id="3" name="Content Placeholder 2">
            <a:extLst>
              <a:ext uri="{FF2B5EF4-FFF2-40B4-BE49-F238E27FC236}">
                <a16:creationId xmlns="" xmlns:a16="http://schemas.microsoft.com/office/drawing/2014/main" id="{B1F013BF-2D20-2218-26B0-993E2A6C81CE}"/>
              </a:ext>
            </a:extLst>
          </p:cNvPr>
          <p:cNvSpPr>
            <a:spLocks noGrp="1"/>
          </p:cNvSpPr>
          <p:nvPr>
            <p:ph idx="1"/>
          </p:nvPr>
        </p:nvSpPr>
        <p:spPr>
          <a:xfrm>
            <a:off x="762000" y="1752601"/>
            <a:ext cx="9771529" cy="2926975"/>
          </a:xfrm>
        </p:spPr>
        <p:txBody>
          <a:bodyPr>
            <a:normAutofit/>
          </a:bodyPr>
          <a:lstStyle/>
          <a:p>
            <a:pPr marL="342900" indent="-342900">
              <a:lnSpc>
                <a:spcPct val="150000"/>
              </a:lnSpc>
              <a:buFont typeface="Arial" panose="020B0604020202020204" pitchFamily="34" charset="0"/>
              <a:buChar char="•"/>
            </a:pPr>
            <a:r>
              <a:rPr lang="en-US" sz="2400" dirty="0"/>
              <a:t>Visualize the model's performance.</a:t>
            </a:r>
          </a:p>
          <a:p>
            <a:pPr marL="342900" indent="-342900">
              <a:lnSpc>
                <a:spcPct val="150000"/>
              </a:lnSpc>
              <a:buFont typeface="Arial" panose="020B0604020202020204" pitchFamily="34" charset="0"/>
              <a:buChar char="•"/>
            </a:pPr>
            <a:r>
              <a:rPr lang="en-US" sz="2400" dirty="0"/>
              <a:t>Discuss the potential applications of the model in agriculture and crop management, as well as future directions for expanding and improving the model.</a:t>
            </a:r>
          </a:p>
          <a:p>
            <a:endParaRPr lang="en-IN" dirty="0"/>
          </a:p>
        </p:txBody>
      </p:sp>
    </p:spTree>
    <p:extLst>
      <p:ext uri="{BB962C8B-B14F-4D97-AF65-F5344CB8AC3E}">
        <p14:creationId xmlns:p14="http://schemas.microsoft.com/office/powerpoint/2010/main" val="155966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latin typeface="Times New Roman" pitchFamily="18" charset="0"/>
                <a:cs typeface="Times New Roman" pitchFamily="18" charset="0"/>
              </a:rPr>
              <a:t>RESULT</a:t>
            </a:r>
            <a:endParaRPr lang="en-US" b="1" u="sng" dirty="0">
              <a:latin typeface="Times New Roman" pitchFamily="18" charset="0"/>
              <a:cs typeface="Times New Roman" pitchFamily="18" charset="0"/>
            </a:endParaRPr>
          </a:p>
        </p:txBody>
      </p:sp>
      <p:sp>
        <p:nvSpPr>
          <p:cNvPr id="3" name="Content Placeholder 2"/>
          <p:cNvSpPr>
            <a:spLocks noGrp="1"/>
          </p:cNvSpPr>
          <p:nvPr>
            <p:ph idx="1"/>
          </p:nvPr>
        </p:nvSpPr>
        <p:spPr>
          <a:xfrm>
            <a:off x="762000" y="1570039"/>
            <a:ext cx="6391275" cy="4708525"/>
          </a:xfrm>
        </p:spPr>
        <p:txBody>
          <a:bodyPr>
            <a:normAutofit/>
          </a:bodyPr>
          <a:lstStyle/>
          <a:p>
            <a:pPr algn="just">
              <a:buNone/>
            </a:pPr>
            <a:r>
              <a:rPr lang="en-US" sz="2400" dirty="0"/>
              <a:t> </a:t>
            </a:r>
          </a:p>
        </p:txBody>
      </p:sp>
      <p:pic>
        <p:nvPicPr>
          <p:cNvPr id="5" name="Picture 2">
            <a:extLst>
              <a:ext uri="{FF2B5EF4-FFF2-40B4-BE49-F238E27FC236}">
                <a16:creationId xmlns="" xmlns:a16="http://schemas.microsoft.com/office/drawing/2014/main" id="{F5A974B2-BB5B-038B-6E67-3EDD06E721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772" y="1570039"/>
            <a:ext cx="5470051" cy="33123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3">
            <a:extLst>
              <a:ext uri="{FF2B5EF4-FFF2-40B4-BE49-F238E27FC236}">
                <a16:creationId xmlns="" xmlns:a16="http://schemas.microsoft.com/office/drawing/2014/main" id="{95E08429-434E-F542-7634-F7F288D4C8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48400" y="1570039"/>
            <a:ext cx="4652682" cy="31564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TextBox 9">
            <a:extLst>
              <a:ext uri="{FF2B5EF4-FFF2-40B4-BE49-F238E27FC236}">
                <a16:creationId xmlns="" xmlns:a16="http://schemas.microsoft.com/office/drawing/2014/main" id="{10C793BD-3AA9-1534-361E-B52DD4917D3A}"/>
              </a:ext>
            </a:extLst>
          </p:cNvPr>
          <p:cNvSpPr txBox="1"/>
          <p:nvPr/>
        </p:nvSpPr>
        <p:spPr>
          <a:xfrm>
            <a:off x="1586753" y="5485120"/>
            <a:ext cx="6096000" cy="384721"/>
          </a:xfrm>
          <a:prstGeom prst="rect">
            <a:avLst/>
          </a:prstGeom>
          <a:noFill/>
        </p:spPr>
        <p:txBody>
          <a:bodyPr wrap="square">
            <a:spAutoFit/>
          </a:bodyPr>
          <a:lstStyle/>
          <a:p>
            <a:r>
              <a:rPr lang="en-IN" dirty="0"/>
              <a:t>Test set score: </a:t>
            </a:r>
          </a:p>
        </p:txBody>
      </p:sp>
      <p:pic>
        <p:nvPicPr>
          <p:cNvPr id="11" name="Picture 10">
            <a:extLst>
              <a:ext uri="{FF2B5EF4-FFF2-40B4-BE49-F238E27FC236}">
                <a16:creationId xmlns="" xmlns:a16="http://schemas.microsoft.com/office/drawing/2014/main" id="{1BC0DBE1-4C02-02E3-80F9-AEC2B587B3DA}"/>
              </a:ext>
            </a:extLst>
          </p:cNvPr>
          <p:cNvPicPr>
            <a:picLocks noChangeAspect="1"/>
          </p:cNvPicPr>
          <p:nvPr/>
        </p:nvPicPr>
        <p:blipFill>
          <a:blip r:embed="rId4"/>
          <a:stretch>
            <a:fillRect/>
          </a:stretch>
        </p:blipFill>
        <p:spPr>
          <a:xfrm>
            <a:off x="3446537" y="5524126"/>
            <a:ext cx="4220946" cy="461665"/>
          </a:xfrm>
          <a:prstGeom prst="rect">
            <a:avLst/>
          </a:prstGeom>
        </p:spPr>
      </p:pic>
    </p:spTree>
    <p:extLst>
      <p:ext uri="{BB962C8B-B14F-4D97-AF65-F5344CB8AC3E}">
        <p14:creationId xmlns:p14="http://schemas.microsoft.com/office/powerpoint/2010/main" val="3210262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A1D9789-A282-C4C7-A72D-06376EA62C15}"/>
              </a:ext>
            </a:extLst>
          </p:cNvPr>
          <p:cNvSpPr>
            <a:spLocks noGrp="1"/>
          </p:cNvSpPr>
          <p:nvPr>
            <p:ph type="title"/>
          </p:nvPr>
        </p:nvSpPr>
        <p:spPr>
          <a:xfrm>
            <a:off x="1712259" y="441702"/>
            <a:ext cx="8005482" cy="406679"/>
          </a:xfrm>
        </p:spPr>
        <p:txBody>
          <a:bodyPr>
            <a:noAutofit/>
          </a:bodyPr>
          <a:lstStyle/>
          <a:p>
            <a:r>
              <a:rPr lang="en-IN" sz="2800" dirty="0"/>
              <a:t>Test Cases</a:t>
            </a:r>
          </a:p>
        </p:txBody>
      </p:sp>
      <p:pic>
        <p:nvPicPr>
          <p:cNvPr id="4" name="Picture 2">
            <a:extLst>
              <a:ext uri="{FF2B5EF4-FFF2-40B4-BE49-F238E27FC236}">
                <a16:creationId xmlns="" xmlns:a16="http://schemas.microsoft.com/office/drawing/2014/main" id="{17075BCD-A39A-3243-A98D-710A52F5C01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90800" y="1241612"/>
            <a:ext cx="6759388" cy="48358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973692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latin typeface="Times New Roman" pitchFamily="18" charset="0"/>
                <a:cs typeface="Times New Roman" pitchFamily="18" charset="0"/>
              </a:rPr>
              <a:t>APPLICATION</a:t>
            </a:r>
            <a:endParaRPr lang="en-US" b="1" u="sng" dirty="0">
              <a:latin typeface="Times New Roman" pitchFamily="18" charset="0"/>
              <a:cs typeface="Times New Roman" pitchFamily="18" charset="0"/>
            </a:endParaRPr>
          </a:p>
        </p:txBody>
      </p:sp>
      <p:sp>
        <p:nvSpPr>
          <p:cNvPr id="3" name="Content Placeholder 2"/>
          <p:cNvSpPr>
            <a:spLocks noGrp="1"/>
          </p:cNvSpPr>
          <p:nvPr>
            <p:ph idx="1"/>
          </p:nvPr>
        </p:nvSpPr>
        <p:spPr>
          <a:xfrm>
            <a:off x="762000" y="1570039"/>
            <a:ext cx="6391275" cy="4708525"/>
          </a:xfrm>
        </p:spPr>
        <p:txBody>
          <a:bodyPr>
            <a:normAutofit/>
          </a:bodyPr>
          <a:lstStyle/>
          <a:p>
            <a:pPr algn="just">
              <a:buNone/>
            </a:pPr>
            <a:r>
              <a:rPr lang="en-US" sz="2400" dirty="0"/>
              <a:t> </a:t>
            </a:r>
          </a:p>
        </p:txBody>
      </p:sp>
      <p:sp>
        <p:nvSpPr>
          <p:cNvPr id="4" name="TextBox 3"/>
          <p:cNvSpPr txBox="1"/>
          <p:nvPr/>
        </p:nvSpPr>
        <p:spPr>
          <a:xfrm>
            <a:off x="2062976" y="1940313"/>
            <a:ext cx="6836615" cy="3416320"/>
          </a:xfrm>
          <a:prstGeom prst="rect">
            <a:avLst/>
          </a:prstGeom>
          <a:noFill/>
        </p:spPr>
        <p:txBody>
          <a:bodyPr wrap="none" rtlCol="0">
            <a:spAutoFit/>
          </a:bodyPr>
          <a:lstStyle/>
          <a:p>
            <a:pPr marL="342900" indent="-342900">
              <a:lnSpc>
                <a:spcPct val="150000"/>
              </a:lnSpc>
              <a:buFont typeface="Arial" panose="020B0604020202020204" pitchFamily="34" charset="0"/>
              <a:buChar char="•"/>
            </a:pPr>
            <a:r>
              <a:rPr lang="en-US" sz="2400" dirty="0"/>
              <a:t>Early Detection and Prevention of Potato Diseases.</a:t>
            </a:r>
          </a:p>
          <a:p>
            <a:pPr marL="342900" indent="-342900">
              <a:lnSpc>
                <a:spcPct val="150000"/>
              </a:lnSpc>
              <a:buFont typeface="Arial" panose="020B0604020202020204" pitchFamily="34" charset="0"/>
              <a:buChar char="•"/>
            </a:pPr>
            <a:r>
              <a:rPr lang="en-US" sz="2400" dirty="0"/>
              <a:t>Improved Crop Yield and Quality.</a:t>
            </a:r>
          </a:p>
          <a:p>
            <a:pPr marL="342900" indent="-342900">
              <a:lnSpc>
                <a:spcPct val="150000"/>
              </a:lnSpc>
              <a:buFont typeface="Arial" panose="020B0604020202020204" pitchFamily="34" charset="0"/>
              <a:buChar char="•"/>
            </a:pPr>
            <a:r>
              <a:rPr lang="en-IN" sz="2400" dirty="0"/>
              <a:t>Reduced Use of Pesticides</a:t>
            </a:r>
            <a:r>
              <a:rPr lang="en-GB" sz="2400" dirty="0"/>
              <a:t>.</a:t>
            </a:r>
          </a:p>
          <a:p>
            <a:pPr marL="342900" indent="-342900">
              <a:lnSpc>
                <a:spcPct val="150000"/>
              </a:lnSpc>
              <a:buFont typeface="Arial" panose="020B0604020202020204" pitchFamily="34" charset="0"/>
              <a:buChar char="•"/>
            </a:pPr>
            <a:r>
              <a:rPr lang="en-IN" sz="2400" dirty="0"/>
              <a:t>Improved Disease Management Strategies</a:t>
            </a:r>
            <a:r>
              <a:rPr lang="en-GB" sz="2400" dirty="0"/>
              <a:t>.</a:t>
            </a:r>
          </a:p>
          <a:p>
            <a:pPr marL="342900" indent="-342900">
              <a:lnSpc>
                <a:spcPct val="150000"/>
              </a:lnSpc>
              <a:buFont typeface="Arial" panose="020B0604020202020204" pitchFamily="34" charset="0"/>
              <a:buChar char="•"/>
            </a:pPr>
            <a:r>
              <a:rPr lang="en-US" sz="2400" dirty="0"/>
              <a:t>Automated Monitoring of Potato Diseases</a:t>
            </a:r>
            <a:r>
              <a:rPr lang="en-GB" sz="2400" dirty="0"/>
              <a:t>.</a:t>
            </a:r>
          </a:p>
          <a:p>
            <a:pPr marL="342900" indent="-342900">
              <a:lnSpc>
                <a:spcPct val="150000"/>
              </a:lnSpc>
              <a:buFont typeface="Arial" panose="020B0604020202020204" pitchFamily="34" charset="0"/>
              <a:buChar char="•"/>
            </a:pPr>
            <a:r>
              <a:rPr lang="en-IN" sz="2400" dirty="0"/>
              <a:t>Transferability to Other Crops.</a:t>
            </a:r>
            <a:r>
              <a:rPr lang="en-GB" sz="2400" dirty="0"/>
              <a:t> </a:t>
            </a:r>
            <a:endParaRPr lang="en-IN" sz="2400" dirty="0"/>
          </a:p>
        </p:txBody>
      </p:sp>
    </p:spTree>
    <p:extLst>
      <p:ext uri="{BB962C8B-B14F-4D97-AF65-F5344CB8AC3E}">
        <p14:creationId xmlns:p14="http://schemas.microsoft.com/office/powerpoint/2010/main" val="65251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latin typeface="Times New Roman" pitchFamily="18" charset="0"/>
                <a:cs typeface="Times New Roman" pitchFamily="18" charset="0"/>
              </a:rPr>
              <a:t>REFERENCES</a:t>
            </a:r>
            <a:endParaRPr lang="en-US" b="1" u="sng" dirty="0">
              <a:latin typeface="Times New Roman" pitchFamily="18" charset="0"/>
              <a:cs typeface="Times New Roman" pitchFamily="18" charset="0"/>
            </a:endParaRPr>
          </a:p>
        </p:txBody>
      </p:sp>
      <p:sp>
        <p:nvSpPr>
          <p:cNvPr id="3" name="Content Placeholder 2"/>
          <p:cNvSpPr>
            <a:spLocks noGrp="1"/>
          </p:cNvSpPr>
          <p:nvPr>
            <p:ph idx="1"/>
          </p:nvPr>
        </p:nvSpPr>
        <p:spPr>
          <a:xfrm>
            <a:off x="762000" y="1570039"/>
            <a:ext cx="6391275" cy="4708525"/>
          </a:xfrm>
        </p:spPr>
        <p:txBody>
          <a:bodyPr>
            <a:normAutofit/>
          </a:bodyPr>
          <a:lstStyle/>
          <a:p>
            <a:pPr algn="just">
              <a:buNone/>
            </a:pPr>
            <a:r>
              <a:rPr lang="en-US" sz="2400" dirty="0"/>
              <a:t> </a:t>
            </a:r>
          </a:p>
        </p:txBody>
      </p:sp>
      <p:sp>
        <p:nvSpPr>
          <p:cNvPr id="4" name="TextBox 3"/>
          <p:cNvSpPr txBox="1"/>
          <p:nvPr/>
        </p:nvSpPr>
        <p:spPr>
          <a:xfrm>
            <a:off x="1693126" y="1690937"/>
            <a:ext cx="9110547" cy="4467057"/>
          </a:xfrm>
          <a:prstGeom prst="rect">
            <a:avLst/>
          </a:prstGeom>
          <a:noFill/>
        </p:spPr>
        <p:txBody>
          <a:bodyPr wrap="square" rtlCol="0">
            <a:spAutoFit/>
          </a:bodyPr>
          <a:lstStyle/>
          <a:p>
            <a:pPr marL="342900" lvl="0" indent="-342900">
              <a:lnSpc>
                <a:spcPct val="150000"/>
              </a:lnSpc>
              <a:buFont typeface="Arial" panose="020B0604020202020204" pitchFamily="34" charset="0"/>
              <a:buChar char="•"/>
            </a:pPr>
            <a:r>
              <a:rPr lang="en-US" sz="2400" u="sng">
                <a:hlinkClick r:id="rId2"/>
              </a:rPr>
              <a:t>https://journals.sagepub.com/doi/full/10.1177/2158244018810067</a:t>
            </a:r>
            <a:r>
              <a:rPr lang="en-US" sz="2400"/>
              <a:t> </a:t>
            </a:r>
            <a:endParaRPr lang="en-IN" sz="2400"/>
          </a:p>
          <a:p>
            <a:pPr marL="342900" lvl="0" indent="-342900">
              <a:lnSpc>
                <a:spcPct val="150000"/>
              </a:lnSpc>
              <a:buFont typeface="Arial" panose="020B0604020202020204" pitchFamily="34" charset="0"/>
              <a:buChar char="•"/>
            </a:pPr>
            <a:r>
              <a:rPr lang="en-US" sz="2400" u="sng">
                <a:hlinkClick r:id="rId3"/>
              </a:rPr>
              <a:t>https://www.slideshare.net/ghanendrasinha7/employee-attrition-rate-mba-hr-final-project-report</a:t>
            </a:r>
            <a:r>
              <a:rPr lang="en-US" sz="2400"/>
              <a:t> </a:t>
            </a:r>
            <a:endParaRPr lang="en-IN" sz="2400"/>
          </a:p>
          <a:p>
            <a:pPr marL="342900" lvl="0" indent="-342900">
              <a:lnSpc>
                <a:spcPct val="150000"/>
              </a:lnSpc>
              <a:buFont typeface="Arial" panose="020B0604020202020204" pitchFamily="34" charset="0"/>
              <a:buChar char="•"/>
            </a:pPr>
            <a:r>
              <a:rPr lang="en-US" sz="2400" u="sng">
                <a:hlinkClick r:id="rId4"/>
              </a:rPr>
              <a:t>https://www.investopedia.com/terms/a/attrition.asp</a:t>
            </a:r>
            <a:r>
              <a:rPr lang="en-US" sz="2400"/>
              <a:t> </a:t>
            </a:r>
            <a:endParaRPr lang="en-IN" sz="2400"/>
          </a:p>
          <a:p>
            <a:pPr marL="342900" lvl="0" indent="-342900">
              <a:lnSpc>
                <a:spcPct val="150000"/>
              </a:lnSpc>
              <a:buFont typeface="Arial" panose="020B0604020202020204" pitchFamily="34" charset="0"/>
              <a:buChar char="•"/>
            </a:pPr>
            <a:r>
              <a:rPr lang="en-US" sz="2400" u="sng">
                <a:hlinkClick r:id="rId5"/>
              </a:rPr>
              <a:t>https://www.bibliomed.org/mnsfulltext/197/197-1596008106.pdf?1634241889</a:t>
            </a:r>
            <a:endParaRPr lang="en-IN" sz="2400"/>
          </a:p>
          <a:p>
            <a:pPr marL="342900" lvl="0" indent="-342900">
              <a:lnSpc>
                <a:spcPct val="150000"/>
              </a:lnSpc>
              <a:buFont typeface="Arial" panose="020B0604020202020204" pitchFamily="34" charset="0"/>
              <a:buChar char="•"/>
            </a:pPr>
            <a:r>
              <a:rPr lang="en-US" sz="2400" u="sng">
                <a:hlinkClick r:id="rId6"/>
              </a:rPr>
              <a:t>https://iopscience.iop.org/article/10.1088/1757-899X/830/3/032001/meta</a:t>
            </a:r>
            <a:endParaRPr lang="en-IN" sz="2400"/>
          </a:p>
        </p:txBody>
      </p:sp>
    </p:spTree>
    <p:extLst>
      <p:ext uri="{BB962C8B-B14F-4D97-AF65-F5344CB8AC3E}">
        <p14:creationId xmlns:p14="http://schemas.microsoft.com/office/powerpoint/2010/main" val="881107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3120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D1F7A0E-301F-433F-A66A-D8416CCD3AAF}"/>
              </a:ext>
            </a:extLst>
          </p:cNvPr>
          <p:cNvSpPr>
            <a:spLocks noGrp="1"/>
          </p:cNvSpPr>
          <p:nvPr>
            <p:ph type="title"/>
          </p:nvPr>
        </p:nvSpPr>
        <p:spPr>
          <a:xfrm rot="10800000" flipV="1">
            <a:off x="-169333" y="599168"/>
            <a:ext cx="12192000" cy="1817561"/>
          </a:xfrm>
        </p:spPr>
        <p:txBody>
          <a:bodyPr>
            <a:normAutofit fontScale="90000"/>
          </a:bodyPr>
          <a:lstStyle/>
          <a:p>
            <a:r>
              <a:rPr lang="en-US" b="1" u="sng" dirty="0">
                <a:solidFill>
                  <a:schemeClr val="tx1"/>
                </a:solidFill>
              </a:rPr>
              <a:t/>
            </a:r>
            <a:br>
              <a:rPr lang="en-US" b="1" u="sng" dirty="0">
                <a:solidFill>
                  <a:schemeClr val="tx1"/>
                </a:solidFill>
              </a:rPr>
            </a:br>
            <a:r>
              <a:rPr lang="en-US" sz="4000" b="1" u="sng" dirty="0">
                <a:solidFill>
                  <a:schemeClr val="tx1"/>
                </a:solidFill>
                <a:latin typeface="Times New Roman" pitchFamily="18" charset="0"/>
                <a:cs typeface="Times New Roman" pitchFamily="18" charset="0"/>
              </a:rPr>
              <a:t>Major Project – II</a:t>
            </a:r>
            <a:br>
              <a:rPr lang="en-US" sz="4000" b="1" u="sng" dirty="0">
                <a:solidFill>
                  <a:schemeClr val="tx1"/>
                </a:solidFill>
                <a:latin typeface="Times New Roman" pitchFamily="18" charset="0"/>
                <a:cs typeface="Times New Roman" pitchFamily="18" charset="0"/>
              </a:rPr>
            </a:br>
            <a:r>
              <a:rPr lang="en-US" sz="3100" b="1" u="sng" dirty="0">
                <a:solidFill>
                  <a:schemeClr val="tx1"/>
                </a:solidFill>
                <a:latin typeface="Times New Roman" pitchFamily="18" charset="0"/>
                <a:cs typeface="Times New Roman" pitchFamily="18" charset="0"/>
              </a:rPr>
              <a:t>Potato disease classification using deep learning</a:t>
            </a:r>
            <a:r>
              <a:rPr lang="en-US" sz="4000" b="1" u="sng" dirty="0">
                <a:solidFill>
                  <a:schemeClr val="tx1"/>
                </a:solidFill>
                <a:latin typeface="Times New Roman" pitchFamily="18" charset="0"/>
                <a:cs typeface="Times New Roman" pitchFamily="18" charset="0"/>
              </a:rPr>
              <a:t/>
            </a:r>
            <a:br>
              <a:rPr lang="en-US" sz="4000" b="1" u="sng" dirty="0">
                <a:solidFill>
                  <a:schemeClr val="tx1"/>
                </a:solidFill>
                <a:latin typeface="Times New Roman" pitchFamily="18" charset="0"/>
                <a:cs typeface="Times New Roman" pitchFamily="18" charset="0"/>
              </a:rPr>
            </a:br>
            <a:r>
              <a:rPr lang="en-US" sz="4000" b="1" u="sng" dirty="0">
                <a:solidFill>
                  <a:schemeClr val="tx1"/>
                </a:solidFill>
                <a:latin typeface="Times New Roman" pitchFamily="18" charset="0"/>
                <a:cs typeface="Times New Roman" pitchFamily="18" charset="0"/>
              </a:rPr>
              <a:t/>
            </a:r>
            <a:br>
              <a:rPr lang="en-US" sz="4000" b="1" u="sng" dirty="0">
                <a:solidFill>
                  <a:schemeClr val="tx1"/>
                </a:solidFill>
                <a:latin typeface="Times New Roman" pitchFamily="18" charset="0"/>
                <a:cs typeface="Times New Roman" pitchFamily="18" charset="0"/>
              </a:rPr>
            </a:br>
            <a:r>
              <a:rPr lang="en-US" sz="3200" dirty="0">
                <a:solidFill>
                  <a:schemeClr val="bg1"/>
                </a:solidFill>
                <a:latin typeface="Open Sans" panose="020B0606030504020204" pitchFamily="34" charset="0"/>
                <a:ea typeface="Open Sans" panose="020B0606030504020204" pitchFamily="34" charset="0"/>
                <a:cs typeface="Open Sans" panose="020B0606030504020204" pitchFamily="34" charset="0"/>
              </a:rPr>
              <a:t>Potato disease classification using deep learning</a:t>
            </a:r>
            <a:r>
              <a:rPr lang="en-IN" sz="3200" dirty="0">
                <a:solidFill>
                  <a:schemeClr val="bg1"/>
                </a:solidFill>
                <a:latin typeface="Open Sans" panose="020B0606030504020204" pitchFamily="34" charset="0"/>
                <a:ea typeface="Open Sans" panose="020B0606030504020204" pitchFamily="34" charset="0"/>
                <a:cs typeface="Open Sans" panose="020B0606030504020204" pitchFamily="34" charset="0"/>
              </a:rPr>
              <a:t/>
            </a:r>
            <a:br>
              <a:rPr lang="en-IN" sz="3200" dirty="0">
                <a:solidFill>
                  <a:schemeClr val="bg1"/>
                </a:solidFill>
                <a:latin typeface="Open Sans" panose="020B0606030504020204" pitchFamily="34" charset="0"/>
                <a:ea typeface="Open Sans" panose="020B0606030504020204" pitchFamily="34" charset="0"/>
                <a:cs typeface="Open Sans" panose="020B0606030504020204" pitchFamily="34" charset="0"/>
              </a:rPr>
            </a:br>
            <a:endParaRPr lang="en-US" sz="3100" dirty="0">
              <a:solidFill>
                <a:schemeClr val="tx1"/>
              </a:solidFill>
            </a:endParaRPr>
          </a:p>
        </p:txBody>
      </p:sp>
      <p:graphicFrame>
        <p:nvGraphicFramePr>
          <p:cNvPr id="7" name="Content Placeholder 7"/>
          <p:cNvGraphicFramePr>
            <a:graphicFrameLocks/>
          </p:cNvGraphicFramePr>
          <p:nvPr>
            <p:extLst>
              <p:ext uri="{D42A27DB-BD31-4B8C-83A1-F6EECF244321}">
                <p14:modId xmlns:p14="http://schemas.microsoft.com/office/powerpoint/2010/main" val="753458088"/>
              </p:ext>
            </p:extLst>
          </p:nvPr>
        </p:nvGraphicFramePr>
        <p:xfrm>
          <a:off x="1115123" y="2910556"/>
          <a:ext cx="10091852" cy="1817561"/>
        </p:xfrm>
        <a:graphic>
          <a:graphicData uri="http://schemas.openxmlformats.org/drawingml/2006/table">
            <a:tbl>
              <a:tblPr firstRow="1" bandRow="1">
                <a:tableStyleId>{912C8C85-51F0-491E-9774-3900AFEF0FD7}</a:tableStyleId>
              </a:tblPr>
              <a:tblGrid>
                <a:gridCol w="2621185">
                  <a:extLst>
                    <a:ext uri="{9D8B030D-6E8A-4147-A177-3AD203B41FA5}">
                      <a16:colId xmlns="" xmlns:a16="http://schemas.microsoft.com/office/drawing/2014/main" val="20000"/>
                    </a:ext>
                  </a:extLst>
                </a:gridCol>
                <a:gridCol w="2424741">
                  <a:extLst>
                    <a:ext uri="{9D8B030D-6E8A-4147-A177-3AD203B41FA5}">
                      <a16:colId xmlns="" xmlns:a16="http://schemas.microsoft.com/office/drawing/2014/main" val="20001"/>
                    </a:ext>
                  </a:extLst>
                </a:gridCol>
                <a:gridCol w="2522963">
                  <a:extLst>
                    <a:ext uri="{9D8B030D-6E8A-4147-A177-3AD203B41FA5}">
                      <a16:colId xmlns="" xmlns:a16="http://schemas.microsoft.com/office/drawing/2014/main" val="20002"/>
                    </a:ext>
                  </a:extLst>
                </a:gridCol>
                <a:gridCol w="2522963">
                  <a:extLst>
                    <a:ext uri="{9D8B030D-6E8A-4147-A177-3AD203B41FA5}">
                      <a16:colId xmlns="" xmlns:a16="http://schemas.microsoft.com/office/drawing/2014/main" val="20003"/>
                    </a:ext>
                  </a:extLst>
                </a:gridCol>
              </a:tblGrid>
              <a:tr h="672038">
                <a:tc>
                  <a:txBody>
                    <a:bodyPr/>
                    <a:lstStyle/>
                    <a:p>
                      <a:pPr algn="ctr"/>
                      <a:r>
                        <a:rPr lang="en-IN" dirty="0"/>
                        <a:t>MEMBER’S NAME</a:t>
                      </a:r>
                      <a:endParaRPr lang="en-US" dirty="0"/>
                    </a:p>
                  </a:txBody>
                  <a:tcPr/>
                </a:tc>
                <a:tc>
                  <a:txBody>
                    <a:bodyPr/>
                    <a:lstStyle/>
                    <a:p>
                      <a:pPr algn="ctr"/>
                      <a:r>
                        <a:rPr lang="en-IN" dirty="0"/>
                        <a:t>ROLL NUMBER</a:t>
                      </a:r>
                      <a:endParaRPr lang="en-US" dirty="0"/>
                    </a:p>
                  </a:txBody>
                  <a:tcPr/>
                </a:tc>
                <a:tc>
                  <a:txBody>
                    <a:bodyPr/>
                    <a:lstStyle/>
                    <a:p>
                      <a:pPr algn="ctr"/>
                      <a:r>
                        <a:rPr lang="en-IN" dirty="0"/>
                        <a:t>SAP ID</a:t>
                      </a:r>
                      <a:endParaRPr lang="en-US" dirty="0"/>
                    </a:p>
                  </a:txBody>
                  <a:tcPr/>
                </a:tc>
                <a:tc>
                  <a:txBody>
                    <a:bodyPr/>
                    <a:lstStyle/>
                    <a:p>
                      <a:pPr algn="ctr"/>
                      <a:r>
                        <a:rPr lang="en-IN" dirty="0"/>
                        <a:t>BRANCH</a:t>
                      </a:r>
                      <a:endParaRPr lang="en-US" dirty="0"/>
                    </a:p>
                  </a:txBody>
                  <a:tcPr/>
                </a:tc>
                <a:extLst>
                  <a:ext uri="{0D108BD9-81ED-4DB2-BD59-A6C34878D82A}">
                    <a16:rowId xmlns="" xmlns:a16="http://schemas.microsoft.com/office/drawing/2014/main" val="10000"/>
                  </a:ext>
                </a:extLst>
              </a:tr>
              <a:tr h="381841">
                <a:tc>
                  <a:txBody>
                    <a:bodyPr/>
                    <a:lstStyle/>
                    <a:p>
                      <a:pPr algn="ctr"/>
                      <a:r>
                        <a:rPr lang="en-US" dirty="0"/>
                        <a:t>GURUDAS</a:t>
                      </a:r>
                      <a:r>
                        <a:rPr lang="en-US" baseline="0" dirty="0"/>
                        <a:t> TOLANI</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extLst>
                  <a:ext uri="{0D108BD9-81ED-4DB2-BD59-A6C34878D82A}">
                    <a16:rowId xmlns="" xmlns:a16="http://schemas.microsoft.com/office/drawing/2014/main" val="10001"/>
                  </a:ext>
                </a:extLst>
              </a:tr>
              <a:tr h="381841">
                <a:tc>
                  <a:txBody>
                    <a:bodyPr/>
                    <a:lstStyle/>
                    <a:p>
                      <a:pPr algn="ctr"/>
                      <a:r>
                        <a:rPr lang="en-US" dirty="0"/>
                        <a:t>AYUSHI CHAKRABORTY</a:t>
                      </a:r>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extLst>
                  <a:ext uri="{0D108BD9-81ED-4DB2-BD59-A6C34878D82A}">
                    <a16:rowId xmlns="" xmlns:a16="http://schemas.microsoft.com/office/drawing/2014/main" val="10002"/>
                  </a:ext>
                </a:extLst>
              </a:tr>
              <a:tr h="381841">
                <a:tc>
                  <a:txBody>
                    <a:bodyPr/>
                    <a:lstStyle/>
                    <a:p>
                      <a:pPr algn="ctr"/>
                      <a:r>
                        <a:rPr lang="en-US" dirty="0"/>
                        <a:t>NISHANT</a:t>
                      </a:r>
                      <a:r>
                        <a:rPr lang="en-US" baseline="0" dirty="0"/>
                        <a:t> RAJ</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extLst>
                  <a:ext uri="{0D108BD9-81ED-4DB2-BD59-A6C34878D82A}">
                    <a16:rowId xmlns="" xmlns:a16="http://schemas.microsoft.com/office/drawing/2014/main" val="10003"/>
                  </a:ext>
                </a:extLst>
              </a:tr>
            </a:tbl>
          </a:graphicData>
        </a:graphic>
      </p:graphicFrame>
      <p:sp>
        <p:nvSpPr>
          <p:cNvPr id="8" name="Rectangle 7"/>
          <p:cNvSpPr/>
          <p:nvPr/>
        </p:nvSpPr>
        <p:spPr>
          <a:xfrm>
            <a:off x="3048000" y="5550947"/>
            <a:ext cx="6096000" cy="1200329"/>
          </a:xfrm>
          <a:prstGeom prst="rect">
            <a:avLst/>
          </a:prstGeom>
        </p:spPr>
        <p:txBody>
          <a:bodyPr>
            <a:spAutoFit/>
          </a:bodyPr>
          <a:lstStyle/>
          <a:p>
            <a:pPr algn="ctr"/>
            <a:r>
              <a:rPr lang="en-US" sz="2400" b="1" dirty="0"/>
              <a:t>Under the guidance of</a:t>
            </a:r>
          </a:p>
          <a:p>
            <a:pPr algn="ctr"/>
            <a:r>
              <a:rPr lang="en-US" sz="2400" b="1" dirty="0"/>
              <a:t>Dr. </a:t>
            </a:r>
            <a:r>
              <a:rPr lang="en-US" sz="2400" b="1" dirty="0" err="1"/>
              <a:t>Tanupriya</a:t>
            </a:r>
            <a:r>
              <a:rPr lang="en-US" sz="2400" b="1" dirty="0"/>
              <a:t> Choudhary</a:t>
            </a:r>
          </a:p>
          <a:p>
            <a:pPr algn="ctr"/>
            <a:endParaRPr lang="en-US" sz="2400" b="1" u="sng" dirty="0"/>
          </a:p>
        </p:txBody>
      </p:sp>
      <p:graphicFrame>
        <p:nvGraphicFramePr>
          <p:cNvPr id="4" name="Table 3"/>
          <p:cNvGraphicFramePr>
            <a:graphicFrameLocks noGrp="1"/>
          </p:cNvGraphicFramePr>
          <p:nvPr>
            <p:extLst>
              <p:ext uri="{D42A27DB-BD31-4B8C-83A1-F6EECF244321}">
                <p14:modId xmlns:p14="http://schemas.microsoft.com/office/powerpoint/2010/main" val="2187985043"/>
              </p:ext>
            </p:extLst>
          </p:nvPr>
        </p:nvGraphicFramePr>
        <p:xfrm>
          <a:off x="624466" y="2910556"/>
          <a:ext cx="11095468" cy="1905000"/>
        </p:xfrm>
        <a:graphic>
          <a:graphicData uri="http://schemas.openxmlformats.org/drawingml/2006/table">
            <a:tbl>
              <a:tblPr firstRow="1" bandRow="1">
                <a:tableStyleId>{93296810-A885-4BE3-A3E7-6D5BEEA58F35}</a:tableStyleId>
              </a:tblPr>
              <a:tblGrid>
                <a:gridCol w="3021983">
                  <a:extLst>
                    <a:ext uri="{9D8B030D-6E8A-4147-A177-3AD203B41FA5}">
                      <a16:colId xmlns="" xmlns:a16="http://schemas.microsoft.com/office/drawing/2014/main" val="2675128144"/>
                    </a:ext>
                  </a:extLst>
                </a:gridCol>
                <a:gridCol w="2062975">
                  <a:extLst>
                    <a:ext uri="{9D8B030D-6E8A-4147-A177-3AD203B41FA5}">
                      <a16:colId xmlns="" xmlns:a16="http://schemas.microsoft.com/office/drawing/2014/main" val="2593705500"/>
                    </a:ext>
                  </a:extLst>
                </a:gridCol>
                <a:gridCol w="2252547">
                  <a:extLst>
                    <a:ext uri="{9D8B030D-6E8A-4147-A177-3AD203B41FA5}">
                      <a16:colId xmlns="" xmlns:a16="http://schemas.microsoft.com/office/drawing/2014/main" val="4177715117"/>
                    </a:ext>
                  </a:extLst>
                </a:gridCol>
                <a:gridCol w="3757963">
                  <a:extLst>
                    <a:ext uri="{9D8B030D-6E8A-4147-A177-3AD203B41FA5}">
                      <a16:colId xmlns="" xmlns:a16="http://schemas.microsoft.com/office/drawing/2014/main" val="1110616992"/>
                    </a:ext>
                  </a:extLst>
                </a:gridCol>
              </a:tblGrid>
              <a:tr h="370840">
                <a:tc>
                  <a:txBody>
                    <a:bodyPr/>
                    <a:lstStyle/>
                    <a:p>
                      <a:pPr algn="ctr"/>
                      <a:r>
                        <a:rPr lang="en-GB" b="1" u="none" dirty="0">
                          <a:solidFill>
                            <a:schemeClr val="tx1"/>
                          </a:solidFill>
                          <a:effectLst/>
                        </a:rPr>
                        <a:t>MEMBER’S NAME</a:t>
                      </a:r>
                      <a:endParaRPr lang="en-IN" b="1" u="none" dirty="0">
                        <a:solidFill>
                          <a:schemeClr val="tx1"/>
                        </a:solidFill>
                        <a:effectLst/>
                      </a:endParaRPr>
                    </a:p>
                  </a:txBody>
                  <a:tcPr/>
                </a:tc>
                <a:tc>
                  <a:txBody>
                    <a:bodyPr/>
                    <a:lstStyle/>
                    <a:p>
                      <a:pPr algn="ctr"/>
                      <a:r>
                        <a:rPr lang="en-GB" b="1" u="none" dirty="0">
                          <a:solidFill>
                            <a:schemeClr val="tx1"/>
                          </a:solidFill>
                          <a:effectLst/>
                        </a:rPr>
                        <a:t>ROLL</a:t>
                      </a:r>
                      <a:r>
                        <a:rPr lang="en-GB" b="1" u="none" baseline="0" dirty="0">
                          <a:solidFill>
                            <a:schemeClr val="tx1"/>
                          </a:solidFill>
                          <a:effectLst/>
                        </a:rPr>
                        <a:t> NO</a:t>
                      </a:r>
                      <a:endParaRPr lang="en-IN" b="1" u="none" dirty="0">
                        <a:solidFill>
                          <a:schemeClr val="tx1"/>
                        </a:solidFill>
                        <a:effectLst/>
                      </a:endParaRPr>
                    </a:p>
                  </a:txBody>
                  <a:tcPr/>
                </a:tc>
                <a:tc>
                  <a:txBody>
                    <a:bodyPr/>
                    <a:lstStyle/>
                    <a:p>
                      <a:pPr algn="ctr"/>
                      <a:r>
                        <a:rPr lang="en-GB" b="1" u="none" dirty="0">
                          <a:solidFill>
                            <a:schemeClr val="tx1"/>
                          </a:solidFill>
                          <a:effectLst/>
                        </a:rPr>
                        <a:t>SAP ID</a:t>
                      </a:r>
                      <a:endParaRPr lang="en-IN" b="1" u="none" dirty="0">
                        <a:solidFill>
                          <a:schemeClr val="tx1"/>
                        </a:solidFill>
                        <a:effectLst/>
                      </a:endParaRPr>
                    </a:p>
                  </a:txBody>
                  <a:tcPr/>
                </a:tc>
                <a:tc>
                  <a:txBody>
                    <a:bodyPr/>
                    <a:lstStyle/>
                    <a:p>
                      <a:pPr algn="ctr"/>
                      <a:r>
                        <a:rPr lang="en-GB" b="1" u="none" dirty="0">
                          <a:solidFill>
                            <a:schemeClr val="tx1"/>
                          </a:solidFill>
                          <a:effectLst/>
                        </a:rPr>
                        <a:t>BRANCH</a:t>
                      </a:r>
                      <a:endParaRPr lang="en-IN" b="1" u="none" dirty="0">
                        <a:solidFill>
                          <a:schemeClr val="tx1"/>
                        </a:solidFill>
                        <a:effectLst/>
                      </a:endParaRPr>
                    </a:p>
                  </a:txBody>
                  <a:tcPr/>
                </a:tc>
                <a:extLst>
                  <a:ext uri="{0D108BD9-81ED-4DB2-BD59-A6C34878D82A}">
                    <a16:rowId xmlns="" xmlns:a16="http://schemas.microsoft.com/office/drawing/2014/main" val="3615269081"/>
                  </a:ext>
                </a:extLst>
              </a:tr>
              <a:tr h="370840">
                <a:tc>
                  <a:txBody>
                    <a:bodyPr/>
                    <a:lstStyle/>
                    <a:p>
                      <a:pPr algn="ctr"/>
                      <a:r>
                        <a:rPr lang="en-GB" dirty="0"/>
                        <a:t>Nishant Raj</a:t>
                      </a:r>
                      <a:endParaRPr lang="en-IN" dirty="0"/>
                    </a:p>
                  </a:txBody>
                  <a:tcPr/>
                </a:tc>
                <a:tc>
                  <a:txBody>
                    <a:bodyPr/>
                    <a:lstStyle/>
                    <a:p>
                      <a:pPr algn="ctr"/>
                      <a:r>
                        <a:rPr lang="en-GB" dirty="0"/>
                        <a:t>R103218183</a:t>
                      </a:r>
                      <a:endParaRPr lang="en-IN" dirty="0"/>
                    </a:p>
                  </a:txBody>
                  <a:tcPr/>
                </a:tc>
                <a:tc>
                  <a:txBody>
                    <a:bodyPr/>
                    <a:lstStyle/>
                    <a:p>
                      <a:pPr algn="ctr"/>
                      <a:r>
                        <a:rPr lang="en-GB" dirty="0"/>
                        <a:t>500070098</a:t>
                      </a:r>
                      <a:endParaRPr lang="en-IN" dirty="0"/>
                    </a:p>
                  </a:txBody>
                  <a:tcPr/>
                </a:tc>
                <a:tc>
                  <a:txBody>
                    <a:bodyPr/>
                    <a:lstStyle/>
                    <a:p>
                      <a:pPr algn="ctr"/>
                      <a:r>
                        <a:rPr lang="en-GB" dirty="0"/>
                        <a:t>BUSINESS ANALYTICS &amp; OPT</a:t>
                      </a:r>
                      <a:endParaRPr lang="en-IN" dirty="0"/>
                    </a:p>
                  </a:txBody>
                  <a:tcPr/>
                </a:tc>
                <a:extLst>
                  <a:ext uri="{0D108BD9-81ED-4DB2-BD59-A6C34878D82A}">
                    <a16:rowId xmlns="" xmlns:a16="http://schemas.microsoft.com/office/drawing/2014/main" val="627038208"/>
                  </a:ext>
                </a:extLst>
              </a:tr>
              <a:tr h="370840">
                <a:tc>
                  <a:txBody>
                    <a:bodyPr/>
                    <a:lstStyle/>
                    <a:p>
                      <a:pPr algn="ctr"/>
                      <a:r>
                        <a:rPr lang="en-IN" dirty="0"/>
                        <a:t>Shreya Sharma</a:t>
                      </a:r>
                    </a:p>
                  </a:txBody>
                  <a:tcPr/>
                </a:tc>
                <a:tc>
                  <a:txBody>
                    <a:bodyPr/>
                    <a:lstStyle/>
                    <a:p>
                      <a:pPr algn="ctr"/>
                      <a:r>
                        <a:rPr lang="en-GB" dirty="0"/>
                        <a:t>R103219030</a:t>
                      </a:r>
                      <a:endParaRPr lang="en-IN" dirty="0"/>
                    </a:p>
                  </a:txBody>
                  <a:tcPr/>
                </a:tc>
                <a:tc>
                  <a:txBody>
                    <a:bodyPr/>
                    <a:lstStyle/>
                    <a:p>
                      <a:pPr algn="ctr"/>
                      <a:r>
                        <a:rPr lang="en-GB" dirty="0"/>
                        <a:t>500077712</a:t>
                      </a:r>
                      <a:endParaRPr lang="en-IN" dirty="0"/>
                    </a:p>
                  </a:txBody>
                  <a:tcPr/>
                </a:tc>
                <a:tc>
                  <a:txBody>
                    <a:bodyPr/>
                    <a:lstStyle/>
                    <a:p>
                      <a:pPr algn="ctr"/>
                      <a:r>
                        <a:rPr lang="en-GB" dirty="0"/>
                        <a:t>BUSINESS ANALYTICS</a:t>
                      </a:r>
                      <a:r>
                        <a:rPr lang="en-GB" baseline="0" dirty="0"/>
                        <a:t> &amp; OPT</a:t>
                      </a:r>
                      <a:endParaRPr lang="en-IN" dirty="0"/>
                    </a:p>
                  </a:txBody>
                  <a:tcPr/>
                </a:tc>
                <a:extLst>
                  <a:ext uri="{0D108BD9-81ED-4DB2-BD59-A6C34878D82A}">
                    <a16:rowId xmlns="" xmlns:a16="http://schemas.microsoft.com/office/drawing/2014/main" val="232286691"/>
                  </a:ext>
                </a:extLst>
              </a:tr>
              <a:tr h="370840">
                <a:tc>
                  <a:txBody>
                    <a:bodyPr/>
                    <a:lstStyle/>
                    <a:p>
                      <a:pPr algn="ctr"/>
                      <a:r>
                        <a:rPr lang="en-GB" dirty="0"/>
                        <a:t>Shivani Saran</a:t>
                      </a:r>
                      <a:endParaRPr lang="en-IN" dirty="0"/>
                    </a:p>
                  </a:txBody>
                  <a:tcPr/>
                </a:tc>
                <a:tc>
                  <a:txBody>
                    <a:bodyPr/>
                    <a:lstStyle/>
                    <a:p>
                      <a:pPr algn="ctr"/>
                      <a:r>
                        <a:rPr lang="en-GB" dirty="0"/>
                        <a:t>R103219018</a:t>
                      </a:r>
                      <a:endParaRPr lang="en-IN" dirty="0"/>
                    </a:p>
                  </a:txBody>
                  <a:tcPr/>
                </a:tc>
                <a:tc>
                  <a:txBody>
                    <a:bodyPr/>
                    <a:lstStyle/>
                    <a:p>
                      <a:pPr algn="ctr"/>
                      <a:r>
                        <a:rPr lang="en-GB" dirty="0"/>
                        <a:t>500075219</a:t>
                      </a:r>
                      <a:endParaRPr lang="en-IN" dirty="0"/>
                    </a:p>
                  </a:txBody>
                  <a:tcPr/>
                </a:tc>
                <a:tc>
                  <a:txBody>
                    <a:bodyPr/>
                    <a:lstStyle/>
                    <a:p>
                      <a:pPr algn="ctr"/>
                      <a:r>
                        <a:rPr lang="en-GB" dirty="0"/>
                        <a:t>BUSINESS ANALYTICS &amp; OPT</a:t>
                      </a:r>
                      <a:endParaRPr lang="en-IN" dirty="0"/>
                    </a:p>
                  </a:txBody>
                  <a:tcPr/>
                </a:tc>
                <a:extLst>
                  <a:ext uri="{0D108BD9-81ED-4DB2-BD59-A6C34878D82A}">
                    <a16:rowId xmlns="" xmlns:a16="http://schemas.microsoft.com/office/drawing/2014/main" val="1126270077"/>
                  </a:ext>
                </a:extLst>
              </a:tr>
              <a:tr h="370840">
                <a:tc>
                  <a:txBody>
                    <a:bodyPr/>
                    <a:lstStyle/>
                    <a:p>
                      <a:pPr algn="ctr"/>
                      <a:r>
                        <a:rPr lang="en-GB" dirty="0"/>
                        <a:t>VANIJ SINGLA</a:t>
                      </a:r>
                      <a:endParaRPr lang="en-IN" dirty="0"/>
                    </a:p>
                  </a:txBody>
                  <a:tcPr/>
                </a:tc>
                <a:tc>
                  <a:txBody>
                    <a:bodyPr/>
                    <a:lstStyle/>
                    <a:p>
                      <a:pPr algn="ctr"/>
                      <a:r>
                        <a:rPr lang="en-GB" dirty="0"/>
                        <a:t>R103219023</a:t>
                      </a:r>
                      <a:endParaRPr lang="en-IN" dirty="0"/>
                    </a:p>
                  </a:txBody>
                  <a:tcPr/>
                </a:tc>
                <a:tc>
                  <a:txBody>
                    <a:bodyPr/>
                    <a:lstStyle/>
                    <a:p>
                      <a:pPr algn="ctr"/>
                      <a:r>
                        <a:rPr lang="en-GB" dirty="0"/>
                        <a:t>500075979</a:t>
                      </a:r>
                      <a:endParaRPr lang="en-IN" dirty="0"/>
                    </a:p>
                  </a:txBody>
                  <a:tcPr/>
                </a:tc>
                <a:tc>
                  <a:txBody>
                    <a:bodyPr/>
                    <a:lstStyle/>
                    <a:p>
                      <a:pPr algn="ctr"/>
                      <a:r>
                        <a:rPr lang="en-GB" dirty="0"/>
                        <a:t>BUSINESS ANALYTICS &amp; OPT</a:t>
                      </a:r>
                      <a:endParaRPr lang="en-IN" dirty="0"/>
                    </a:p>
                  </a:txBody>
                  <a:tcPr/>
                </a:tc>
                <a:extLst>
                  <a:ext uri="{0D108BD9-81ED-4DB2-BD59-A6C34878D82A}">
                    <a16:rowId xmlns="" xmlns:a16="http://schemas.microsoft.com/office/drawing/2014/main" val="1412163827"/>
                  </a:ext>
                </a:extLst>
              </a:tr>
            </a:tbl>
          </a:graphicData>
        </a:graphic>
      </p:graphicFrame>
    </p:spTree>
    <p:extLst>
      <p:ext uri="{BB962C8B-B14F-4D97-AF65-F5344CB8AC3E}">
        <p14:creationId xmlns:p14="http://schemas.microsoft.com/office/powerpoint/2010/main" val="3860673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latin typeface="Times New Roman" pitchFamily="18" charset="0"/>
                <a:cs typeface="Times New Roman" pitchFamily="18" charset="0"/>
              </a:rPr>
              <a:t>CONTENTS</a:t>
            </a:r>
            <a:endParaRPr lang="en-US" b="1" u="sng" dirty="0">
              <a:latin typeface="Times New Roman" pitchFamily="18" charset="0"/>
              <a:cs typeface="Times New Roman" pitchFamily="18" charset="0"/>
            </a:endParaRPr>
          </a:p>
        </p:txBody>
      </p:sp>
      <p:sp>
        <p:nvSpPr>
          <p:cNvPr id="3" name="Content Placeholder 2"/>
          <p:cNvSpPr>
            <a:spLocks noGrp="1"/>
          </p:cNvSpPr>
          <p:nvPr>
            <p:ph idx="1"/>
          </p:nvPr>
        </p:nvSpPr>
        <p:spPr>
          <a:xfrm>
            <a:off x="1784194" y="1570039"/>
            <a:ext cx="9121699" cy="4708525"/>
          </a:xfrm>
        </p:spPr>
        <p:txBody>
          <a:bodyPr>
            <a:normAutofit/>
          </a:bodyPr>
          <a:lstStyle/>
          <a:p>
            <a:pPr algn="just"/>
            <a:r>
              <a:rPr lang="en-US" sz="2400" dirty="0"/>
              <a:t>Introduction</a:t>
            </a:r>
          </a:p>
          <a:p>
            <a:pPr algn="just"/>
            <a:r>
              <a:rPr lang="en-US" sz="2400" dirty="0"/>
              <a:t>Motivation</a:t>
            </a:r>
          </a:p>
          <a:p>
            <a:pPr algn="just"/>
            <a:r>
              <a:rPr lang="en-IN" sz="2400" dirty="0"/>
              <a:t>Literature Review</a:t>
            </a:r>
            <a:endParaRPr lang="en-US" sz="2400" dirty="0"/>
          </a:p>
          <a:p>
            <a:pPr algn="just"/>
            <a:r>
              <a:rPr lang="en-US" sz="2400" dirty="0"/>
              <a:t>Problem Statement</a:t>
            </a:r>
          </a:p>
          <a:p>
            <a:pPr algn="just"/>
            <a:r>
              <a:rPr lang="en-US" sz="2400" dirty="0"/>
              <a:t>Objective</a:t>
            </a:r>
          </a:p>
          <a:p>
            <a:pPr algn="just"/>
            <a:r>
              <a:rPr lang="en-US" sz="2400" dirty="0"/>
              <a:t>Methodology                                                    </a:t>
            </a:r>
          </a:p>
          <a:p>
            <a:pPr algn="just"/>
            <a:r>
              <a:rPr lang="en-US" sz="2400" dirty="0"/>
              <a:t>Test cases</a:t>
            </a:r>
          </a:p>
          <a:p>
            <a:pPr algn="just"/>
            <a:r>
              <a:rPr lang="en-US" sz="2400"/>
              <a:t>Result</a:t>
            </a:r>
            <a:endParaRPr lang="en-US" sz="2400" dirty="0"/>
          </a:p>
          <a:p>
            <a:pPr algn="just"/>
            <a:r>
              <a:rPr lang="en-US" sz="2400" dirty="0"/>
              <a:t>Application                                                                                             </a:t>
            </a:r>
          </a:p>
          <a:p>
            <a:pPr algn="just"/>
            <a:r>
              <a:rPr lang="en-US" sz="2400" dirty="0"/>
              <a:t>References    </a:t>
            </a:r>
          </a:p>
        </p:txBody>
      </p:sp>
    </p:spTree>
    <p:extLst>
      <p:ext uri="{BB962C8B-B14F-4D97-AF65-F5344CB8AC3E}">
        <p14:creationId xmlns:p14="http://schemas.microsoft.com/office/powerpoint/2010/main" val="3421529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u="sng" dirty="0">
                <a:latin typeface="Times New Roman" pitchFamily="18" charset="0"/>
                <a:cs typeface="Times New Roman" pitchFamily="18" charset="0"/>
              </a:rPr>
              <a:t>INTRODUCTION</a:t>
            </a:r>
            <a:endParaRPr lang="en-US" b="1" u="sng" dirty="0">
              <a:latin typeface="Times New Roman" pitchFamily="18" charset="0"/>
              <a:cs typeface="Times New Roman" pitchFamily="18" charset="0"/>
            </a:endParaRPr>
          </a:p>
        </p:txBody>
      </p:sp>
      <p:sp>
        <p:nvSpPr>
          <p:cNvPr id="3" name="Content Placeholder 2"/>
          <p:cNvSpPr>
            <a:spLocks noGrp="1"/>
          </p:cNvSpPr>
          <p:nvPr>
            <p:ph idx="1"/>
          </p:nvPr>
        </p:nvSpPr>
        <p:spPr>
          <a:xfrm>
            <a:off x="1148576" y="1570039"/>
            <a:ext cx="10080702" cy="4150537"/>
          </a:xfrm>
        </p:spPr>
        <p:txBody>
          <a:bodyPr>
            <a:normAutofit/>
          </a:bodyPr>
          <a:lstStyle/>
          <a:p>
            <a:pPr algn="just">
              <a:buNone/>
            </a:pPr>
            <a:r>
              <a:rPr lang="en-US" sz="2400" dirty="0"/>
              <a:t> </a:t>
            </a:r>
          </a:p>
        </p:txBody>
      </p:sp>
      <p:sp>
        <p:nvSpPr>
          <p:cNvPr id="5" name="TextBox 4"/>
          <p:cNvSpPr txBox="1"/>
          <p:nvPr/>
        </p:nvSpPr>
        <p:spPr>
          <a:xfrm>
            <a:off x="1661532" y="1568655"/>
            <a:ext cx="9032488" cy="4467057"/>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dirty="0"/>
              <a:t>Potatoes are a crucial crop for agriculture and food security.</a:t>
            </a:r>
          </a:p>
          <a:p>
            <a:pPr marL="342900" indent="-342900">
              <a:lnSpc>
                <a:spcPct val="150000"/>
              </a:lnSpc>
              <a:buFont typeface="Arial" panose="020B0604020202020204" pitchFamily="34" charset="0"/>
              <a:buChar char="•"/>
            </a:pPr>
            <a:r>
              <a:rPr lang="en-US" sz="2400" dirty="0"/>
              <a:t>Diseases have a significant impact on potato crop yield and quality.</a:t>
            </a:r>
          </a:p>
          <a:p>
            <a:pPr marL="342900" indent="-342900">
              <a:lnSpc>
                <a:spcPct val="150000"/>
              </a:lnSpc>
              <a:buFont typeface="Arial" panose="020B0604020202020204" pitchFamily="34" charset="0"/>
              <a:buChar char="•"/>
            </a:pPr>
            <a:r>
              <a:rPr lang="en-US" sz="2400" dirty="0"/>
              <a:t>The use of deep learning for disease detection in agriculture has shown promising results.</a:t>
            </a:r>
          </a:p>
          <a:p>
            <a:pPr marL="342900" indent="-342900">
              <a:lnSpc>
                <a:spcPct val="150000"/>
              </a:lnSpc>
              <a:buFont typeface="Arial" panose="020B0604020202020204" pitchFamily="34" charset="0"/>
              <a:buChar char="•"/>
            </a:pPr>
            <a:r>
              <a:rPr lang="en-US" sz="2400" dirty="0"/>
              <a:t>The objective of this project is to develop an accurate and efficient model for potato disease classification using deep learning.</a:t>
            </a:r>
          </a:p>
          <a:p>
            <a:pPr marL="342900" indent="-342900">
              <a:lnSpc>
                <a:spcPct val="150000"/>
              </a:lnSpc>
              <a:buFont typeface="Arial" panose="020B0604020202020204" pitchFamily="34" charset="0"/>
              <a:buChar char="•"/>
            </a:pPr>
            <a:endParaRPr lang="en-US" sz="2400" dirty="0"/>
          </a:p>
          <a:p>
            <a:pPr>
              <a:lnSpc>
                <a:spcPct val="150000"/>
              </a:lnSpc>
            </a:pPr>
            <a:endParaRPr lang="en-US" sz="2400" dirty="0"/>
          </a:p>
        </p:txBody>
      </p:sp>
    </p:spTree>
    <p:extLst>
      <p:ext uri="{BB962C8B-B14F-4D97-AF65-F5344CB8AC3E}">
        <p14:creationId xmlns:p14="http://schemas.microsoft.com/office/powerpoint/2010/main" val="4293436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u="sng" dirty="0">
                <a:latin typeface="Times New Roman" pitchFamily="18" charset="0"/>
                <a:cs typeface="Times New Roman" pitchFamily="18" charset="0"/>
              </a:rPr>
              <a:t>MOTIVATION</a:t>
            </a:r>
            <a:endParaRPr lang="en-US" b="1" u="sng" dirty="0">
              <a:latin typeface="Times New Roman" pitchFamily="18" charset="0"/>
              <a:cs typeface="Times New Roman" pitchFamily="18" charset="0"/>
            </a:endParaRPr>
          </a:p>
        </p:txBody>
      </p:sp>
      <p:sp>
        <p:nvSpPr>
          <p:cNvPr id="3" name="Content Placeholder 2"/>
          <p:cNvSpPr>
            <a:spLocks noGrp="1"/>
          </p:cNvSpPr>
          <p:nvPr>
            <p:ph idx="1"/>
          </p:nvPr>
        </p:nvSpPr>
        <p:spPr>
          <a:xfrm>
            <a:off x="762000" y="1570039"/>
            <a:ext cx="6391275" cy="4708525"/>
          </a:xfrm>
        </p:spPr>
        <p:txBody>
          <a:bodyPr>
            <a:normAutofit/>
          </a:bodyPr>
          <a:lstStyle/>
          <a:p>
            <a:pPr algn="just">
              <a:buNone/>
            </a:pPr>
            <a:r>
              <a:rPr lang="en-US" sz="2400" dirty="0"/>
              <a:t> </a:t>
            </a:r>
          </a:p>
        </p:txBody>
      </p:sp>
      <p:sp>
        <p:nvSpPr>
          <p:cNvPr id="4" name="TextBox 3"/>
          <p:cNvSpPr txBox="1"/>
          <p:nvPr/>
        </p:nvSpPr>
        <p:spPr>
          <a:xfrm>
            <a:off x="1628078" y="1824620"/>
            <a:ext cx="8676977" cy="4262705"/>
          </a:xfrm>
          <a:prstGeom prst="rect">
            <a:avLst/>
          </a:prstGeom>
          <a:noFill/>
        </p:spPr>
        <p:txBody>
          <a:bodyPr wrap="square" rtlCol="0">
            <a:spAutoFit/>
          </a:bodyPr>
          <a:lstStyle/>
          <a:p>
            <a:pPr>
              <a:lnSpc>
                <a:spcPct val="150000"/>
              </a:lnSpc>
            </a:pPr>
            <a:r>
              <a:rPr lang="en-US" sz="2400" dirty="0"/>
              <a:t>Potatoes are one of the most widely consumed and important crops in the world. However, they are susceptible to various diseases that can cause significant yield losses and affect their quality. Traditional methods of detecting and diagnosing potato diseases can be time-consuming and expensive. Hence, there is a need for an automated and accurate system to identify and classify different types of potato diseases.</a:t>
            </a:r>
            <a:endParaRPr lang="en-GB" sz="2400" dirty="0"/>
          </a:p>
          <a:p>
            <a:pPr marL="342900" indent="-342900">
              <a:buFont typeface="Arial" panose="020B0604020202020204" pitchFamily="34" charset="0"/>
              <a:buChar char="•"/>
            </a:pPr>
            <a:endParaRPr lang="en-GB" dirty="0"/>
          </a:p>
        </p:txBody>
      </p:sp>
    </p:spTree>
    <p:extLst>
      <p:ext uri="{BB962C8B-B14F-4D97-AF65-F5344CB8AC3E}">
        <p14:creationId xmlns:p14="http://schemas.microsoft.com/office/powerpoint/2010/main" val="591208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u="sng" dirty="0">
                <a:latin typeface="Times New Roman" pitchFamily="18" charset="0"/>
                <a:cs typeface="Times New Roman" pitchFamily="18" charset="0"/>
              </a:rPr>
              <a:t>LITERATURE REVIEW</a:t>
            </a:r>
            <a:endParaRPr lang="en-US" b="1" u="sng" dirty="0">
              <a:latin typeface="Times New Roman" pitchFamily="18" charset="0"/>
              <a:cs typeface="Times New Roman" pitchFamily="18" charset="0"/>
            </a:endParaRPr>
          </a:p>
        </p:txBody>
      </p:sp>
      <p:sp>
        <p:nvSpPr>
          <p:cNvPr id="3" name="Content Placeholder 2"/>
          <p:cNvSpPr>
            <a:spLocks noGrp="1"/>
          </p:cNvSpPr>
          <p:nvPr>
            <p:ph idx="1"/>
          </p:nvPr>
        </p:nvSpPr>
        <p:spPr>
          <a:xfrm>
            <a:off x="762000" y="1570039"/>
            <a:ext cx="6391275" cy="4708525"/>
          </a:xfrm>
        </p:spPr>
        <p:txBody>
          <a:bodyPr>
            <a:normAutofit/>
          </a:bodyPr>
          <a:lstStyle/>
          <a:p>
            <a:pPr algn="just">
              <a:buNone/>
            </a:pPr>
            <a:r>
              <a:rPr lang="en-US" sz="2400" dirty="0"/>
              <a:t> </a:t>
            </a:r>
          </a:p>
        </p:txBody>
      </p:sp>
      <p:sp>
        <p:nvSpPr>
          <p:cNvPr id="4" name="TextBox 3"/>
          <p:cNvSpPr txBox="1"/>
          <p:nvPr/>
        </p:nvSpPr>
        <p:spPr>
          <a:xfrm>
            <a:off x="1386468" y="1700615"/>
            <a:ext cx="9723863" cy="4093428"/>
          </a:xfrm>
          <a:prstGeom prst="rect">
            <a:avLst/>
          </a:prstGeom>
          <a:noFill/>
        </p:spPr>
        <p:txBody>
          <a:bodyPr wrap="square" rtlCol="0">
            <a:spAutoFit/>
          </a:bodyPr>
          <a:lstStyle/>
          <a:p>
            <a:r>
              <a:rPr lang="en-US" sz="2000" b="0" i="0" u="none" strike="noStrike" baseline="0" dirty="0">
                <a:solidFill>
                  <a:srgbClr val="000000"/>
                </a:solidFill>
                <a:latin typeface="Times New Roman" panose="02020603050405020304" pitchFamily="18" charset="0"/>
              </a:rPr>
              <a:t>[1]The classification of potato diseases using deep learning has gained significant attention in recent years. Various studies have proposed different deep-learning architectures and techniques for potato disease classification. In this literature review, we summarize some of the key works in this field. </a:t>
            </a:r>
          </a:p>
          <a:p>
            <a:r>
              <a:rPr lang="en-US" sz="2000" dirty="0">
                <a:solidFill>
                  <a:srgbClr val="000000"/>
                </a:solidFill>
                <a:latin typeface="Times New Roman" panose="02020603050405020304" pitchFamily="18" charset="0"/>
              </a:rPr>
              <a:t>[2]A</a:t>
            </a:r>
            <a:r>
              <a:rPr lang="en-US" sz="2000" b="0" i="0" u="none" strike="noStrike" baseline="0" dirty="0">
                <a:solidFill>
                  <a:srgbClr val="000000"/>
                </a:solidFill>
                <a:latin typeface="Times New Roman" panose="02020603050405020304" pitchFamily="18" charset="0"/>
              </a:rPr>
              <a:t> deep convolutional neural network (CNN) was proposed for potato disease classification. The authors used transfer learning to adapt the VGG-16 architecture for their dataset of potato images. The results showed that the proposed model achieved high accuracy in classifying different types of potato diseases. </a:t>
            </a:r>
          </a:p>
          <a:p>
            <a:r>
              <a:rPr lang="en-US" sz="2000" dirty="0">
                <a:solidFill>
                  <a:srgbClr val="000000"/>
                </a:solidFill>
                <a:latin typeface="Times New Roman" panose="02020603050405020304" pitchFamily="18" charset="0"/>
              </a:rPr>
              <a:t>[3]A</a:t>
            </a:r>
            <a:r>
              <a:rPr lang="en-US" sz="2000" b="0" i="0" u="none" strike="noStrike" baseline="0" dirty="0">
                <a:solidFill>
                  <a:srgbClr val="000000"/>
                </a:solidFill>
                <a:latin typeface="Times New Roman" panose="02020603050405020304" pitchFamily="18" charset="0"/>
              </a:rPr>
              <a:t> deep neural network was used for potato disease classification. The authors proposed a customized network architecture that includes multiple convolutional and pooling layers. The network was trained on a dataset of potato images that includes various types of diseases. The results showed that the proposed model achieved high accuracy in potato disease classification. </a:t>
            </a:r>
            <a:endParaRPr lang="en-IN" sz="2000" dirty="0"/>
          </a:p>
        </p:txBody>
      </p:sp>
    </p:spTree>
    <p:extLst>
      <p:ext uri="{BB962C8B-B14F-4D97-AF65-F5344CB8AC3E}">
        <p14:creationId xmlns:p14="http://schemas.microsoft.com/office/powerpoint/2010/main" val="2398447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latin typeface="Times New Roman" pitchFamily="18" charset="0"/>
                <a:cs typeface="Times New Roman" pitchFamily="18" charset="0"/>
              </a:rPr>
              <a:t>PROBLEM STATEMENT</a:t>
            </a:r>
            <a:endParaRPr lang="en-US" b="1" u="sng" dirty="0">
              <a:latin typeface="Times New Roman" pitchFamily="18" charset="0"/>
              <a:cs typeface="Times New Roman" pitchFamily="18" charset="0"/>
            </a:endParaRPr>
          </a:p>
        </p:txBody>
      </p:sp>
      <p:sp>
        <p:nvSpPr>
          <p:cNvPr id="3" name="Content Placeholder 2"/>
          <p:cNvSpPr>
            <a:spLocks noGrp="1"/>
          </p:cNvSpPr>
          <p:nvPr>
            <p:ph idx="1"/>
          </p:nvPr>
        </p:nvSpPr>
        <p:spPr>
          <a:xfrm>
            <a:off x="762000" y="1570039"/>
            <a:ext cx="6391275" cy="4708525"/>
          </a:xfrm>
        </p:spPr>
        <p:txBody>
          <a:bodyPr>
            <a:normAutofit/>
          </a:bodyPr>
          <a:lstStyle/>
          <a:p>
            <a:pPr algn="just">
              <a:buNone/>
            </a:pPr>
            <a:r>
              <a:rPr lang="en-US" sz="2400" dirty="0"/>
              <a:t> </a:t>
            </a:r>
          </a:p>
        </p:txBody>
      </p:sp>
      <p:sp>
        <p:nvSpPr>
          <p:cNvPr id="4" name="TextBox 3"/>
          <p:cNvSpPr txBox="1"/>
          <p:nvPr/>
        </p:nvSpPr>
        <p:spPr>
          <a:xfrm>
            <a:off x="1538868" y="1570039"/>
            <a:ext cx="9712712" cy="4816703"/>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dirty="0"/>
              <a:t>Potato crops are susceptible to various diseases, which can significantly impact their yield and quality.</a:t>
            </a:r>
          </a:p>
          <a:p>
            <a:pPr marL="342900" indent="-342900">
              <a:lnSpc>
                <a:spcPct val="150000"/>
              </a:lnSpc>
              <a:buFont typeface="Arial" panose="020B0604020202020204" pitchFamily="34" charset="0"/>
              <a:buChar char="•"/>
            </a:pPr>
            <a:r>
              <a:rPr lang="en-US" sz="2400" dirty="0"/>
              <a:t>Current methods for detecting and classifying potato diseases are time-consuming and require expertise.</a:t>
            </a:r>
          </a:p>
          <a:p>
            <a:pPr marL="342900" indent="-342900">
              <a:lnSpc>
                <a:spcPct val="150000"/>
              </a:lnSpc>
              <a:buFont typeface="Arial" panose="020B0604020202020204" pitchFamily="34" charset="0"/>
              <a:buChar char="•"/>
            </a:pPr>
            <a:r>
              <a:rPr lang="en-US" sz="2400" dirty="0"/>
              <a:t>The development of an accurate and efficient model for potato disease classification using deep learning can improve disease detection and help farmers make informed decisions about crop management.</a:t>
            </a:r>
          </a:p>
          <a:p>
            <a:pPr>
              <a:lnSpc>
                <a:spcPct val="150000"/>
              </a:lnSpc>
            </a:pPr>
            <a:endParaRPr lang="en-GB" sz="2400" dirty="0"/>
          </a:p>
          <a:p>
            <a:pPr marL="342900" indent="-342900">
              <a:buFont typeface="Arial" panose="020B0604020202020204" pitchFamily="34" charset="0"/>
              <a:buChar char="•"/>
            </a:pPr>
            <a:endParaRPr lang="en-IN" dirty="0"/>
          </a:p>
        </p:txBody>
      </p:sp>
    </p:spTree>
    <p:extLst>
      <p:ext uri="{BB962C8B-B14F-4D97-AF65-F5344CB8AC3E}">
        <p14:creationId xmlns:p14="http://schemas.microsoft.com/office/powerpoint/2010/main" val="1300052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latin typeface="Times New Roman" pitchFamily="18" charset="0"/>
                <a:cs typeface="Times New Roman" pitchFamily="18" charset="0"/>
              </a:rPr>
              <a:t>OBJECTIVE</a:t>
            </a:r>
            <a:endParaRPr lang="en-US" b="1" u="sng" dirty="0">
              <a:latin typeface="Times New Roman" pitchFamily="18" charset="0"/>
              <a:cs typeface="Times New Roman" pitchFamily="18" charset="0"/>
            </a:endParaRPr>
          </a:p>
        </p:txBody>
      </p:sp>
      <p:sp>
        <p:nvSpPr>
          <p:cNvPr id="3" name="Content Placeholder 2"/>
          <p:cNvSpPr>
            <a:spLocks noGrp="1"/>
          </p:cNvSpPr>
          <p:nvPr>
            <p:ph idx="1"/>
          </p:nvPr>
        </p:nvSpPr>
        <p:spPr>
          <a:xfrm>
            <a:off x="762000" y="1570039"/>
            <a:ext cx="6391275" cy="4708525"/>
          </a:xfrm>
        </p:spPr>
        <p:txBody>
          <a:bodyPr>
            <a:normAutofit/>
          </a:bodyPr>
          <a:lstStyle/>
          <a:p>
            <a:pPr algn="just">
              <a:buNone/>
            </a:pPr>
            <a:r>
              <a:rPr lang="en-US" sz="2400" dirty="0"/>
              <a:t> </a:t>
            </a:r>
          </a:p>
        </p:txBody>
      </p:sp>
      <p:sp>
        <p:nvSpPr>
          <p:cNvPr id="4" name="TextBox 3"/>
          <p:cNvSpPr txBox="1"/>
          <p:nvPr/>
        </p:nvSpPr>
        <p:spPr>
          <a:xfrm>
            <a:off x="1360170" y="1905465"/>
            <a:ext cx="9646920" cy="4467057"/>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dirty="0"/>
              <a:t>Develop an accurate and efficient model for potato disease classification using deep learning techniques.</a:t>
            </a:r>
          </a:p>
          <a:p>
            <a:pPr marL="342900" indent="-342900">
              <a:lnSpc>
                <a:spcPct val="150000"/>
              </a:lnSpc>
              <a:buFont typeface="Arial" panose="020B0604020202020204" pitchFamily="34" charset="0"/>
              <a:buChar char="•"/>
            </a:pPr>
            <a:r>
              <a:rPr lang="en-US" sz="2400" dirty="0"/>
              <a:t>Improve disease detection in potato crops and aid in making informed decisions about crop management.</a:t>
            </a:r>
          </a:p>
          <a:p>
            <a:pPr marL="342900" indent="-342900">
              <a:lnSpc>
                <a:spcPct val="150000"/>
              </a:lnSpc>
              <a:buFont typeface="Arial" panose="020B0604020202020204" pitchFamily="34" charset="0"/>
              <a:buChar char="•"/>
            </a:pPr>
            <a:r>
              <a:rPr lang="en-US" sz="2400" dirty="0"/>
              <a:t>Reduce the time and expertise required for disease detection and classification.</a:t>
            </a:r>
          </a:p>
          <a:p>
            <a:pPr marL="342900" indent="-342900">
              <a:lnSpc>
                <a:spcPct val="150000"/>
              </a:lnSpc>
              <a:buFont typeface="Arial" panose="020B0604020202020204" pitchFamily="34" charset="0"/>
              <a:buChar char="•"/>
            </a:pPr>
            <a:r>
              <a:rPr lang="en-US" sz="2400" dirty="0"/>
              <a:t>Explore potential applications of the model in agriculture and crop management.</a:t>
            </a:r>
          </a:p>
        </p:txBody>
      </p:sp>
    </p:spTree>
    <p:extLst>
      <p:ext uri="{BB962C8B-B14F-4D97-AF65-F5344CB8AC3E}">
        <p14:creationId xmlns:p14="http://schemas.microsoft.com/office/powerpoint/2010/main" val="3392344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23765" y="357462"/>
            <a:ext cx="3810000" cy="702514"/>
          </a:xfrm>
        </p:spPr>
        <p:txBody>
          <a:bodyPr>
            <a:normAutofit/>
          </a:bodyPr>
          <a:lstStyle/>
          <a:p>
            <a:r>
              <a:rPr lang="en-US" sz="3200" b="1" u="sng" dirty="0">
                <a:latin typeface="Times New Roman" pitchFamily="18" charset="0"/>
                <a:cs typeface="Times New Roman" pitchFamily="18" charset="0"/>
              </a:rPr>
              <a:t>A</a:t>
            </a:r>
            <a:r>
              <a:rPr lang="en-IN" sz="3200" b="1" u="sng" dirty="0">
                <a:latin typeface="Times New Roman" pitchFamily="18" charset="0"/>
                <a:cs typeface="Times New Roman" pitchFamily="18" charset="0"/>
              </a:rPr>
              <a:t>LGORITHM</a:t>
            </a:r>
            <a:endParaRPr lang="en-US" sz="3200" b="1" u="sng" dirty="0">
              <a:latin typeface="Times New Roman" pitchFamily="18" charset="0"/>
              <a:cs typeface="Times New Roman" pitchFamily="18" charset="0"/>
            </a:endParaRPr>
          </a:p>
        </p:txBody>
      </p:sp>
      <p:sp>
        <p:nvSpPr>
          <p:cNvPr id="3" name="Content Placeholder 2"/>
          <p:cNvSpPr>
            <a:spLocks noGrp="1"/>
          </p:cNvSpPr>
          <p:nvPr>
            <p:ph idx="1"/>
          </p:nvPr>
        </p:nvSpPr>
        <p:spPr>
          <a:xfrm>
            <a:off x="762000" y="1570039"/>
            <a:ext cx="6391275" cy="4708525"/>
          </a:xfrm>
        </p:spPr>
        <p:txBody>
          <a:bodyPr>
            <a:normAutofit/>
          </a:bodyPr>
          <a:lstStyle/>
          <a:p>
            <a:pPr algn="just">
              <a:buNone/>
            </a:pPr>
            <a:r>
              <a:rPr lang="en-US" sz="2400" dirty="0"/>
              <a:t> </a:t>
            </a:r>
          </a:p>
        </p:txBody>
      </p:sp>
      <p:sp>
        <p:nvSpPr>
          <p:cNvPr id="4" name="TextBox 3"/>
          <p:cNvSpPr txBox="1"/>
          <p:nvPr/>
        </p:nvSpPr>
        <p:spPr>
          <a:xfrm>
            <a:off x="663388" y="941295"/>
            <a:ext cx="10865224" cy="557505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dirty="0"/>
              <a:t>Convolutional Neural Network (CNN) is the primary algorithm used in this project for potato disease classification.</a:t>
            </a:r>
          </a:p>
          <a:p>
            <a:pPr marL="342900" indent="-342900">
              <a:lnSpc>
                <a:spcPct val="150000"/>
              </a:lnSpc>
              <a:buFont typeface="Arial" panose="020B0604020202020204" pitchFamily="34" charset="0"/>
              <a:buChar char="•"/>
            </a:pPr>
            <a:r>
              <a:rPr lang="en-US" sz="2400" dirty="0"/>
              <a:t>CNN is a type of deep learning architecture that has shown high performance in image classification tasks.</a:t>
            </a:r>
          </a:p>
          <a:p>
            <a:pPr marL="342900" indent="-342900">
              <a:lnSpc>
                <a:spcPct val="150000"/>
              </a:lnSpc>
              <a:buFont typeface="Arial" panose="020B0604020202020204" pitchFamily="34" charset="0"/>
              <a:buChar char="•"/>
            </a:pPr>
            <a:r>
              <a:rPr lang="en-US" sz="2400" dirty="0"/>
              <a:t>The CNN consists of several layers, including convolutional, pooling, and fully connected layers, that are trained to learn features from the input images.</a:t>
            </a:r>
          </a:p>
          <a:p>
            <a:pPr marL="342900" indent="-342900">
              <a:lnSpc>
                <a:spcPct val="150000"/>
              </a:lnSpc>
              <a:buFont typeface="Arial" panose="020B0604020202020204" pitchFamily="34" charset="0"/>
              <a:buChar char="•"/>
            </a:pPr>
            <a:r>
              <a:rPr lang="en-US" sz="2400" dirty="0"/>
              <a:t>The output layer of the CNN is a </a:t>
            </a:r>
            <a:r>
              <a:rPr lang="en-US" sz="2400" dirty="0" err="1"/>
              <a:t>softmax</a:t>
            </a:r>
            <a:r>
              <a:rPr lang="en-US" sz="2400" dirty="0"/>
              <a:t> layer, which produces a probability distribution over the disease classes.</a:t>
            </a:r>
          </a:p>
          <a:p>
            <a:pPr marL="342900" indent="-342900">
              <a:lnSpc>
                <a:spcPct val="150000"/>
              </a:lnSpc>
              <a:buFont typeface="Arial" panose="020B0604020202020204" pitchFamily="34" charset="0"/>
              <a:buChar char="•"/>
            </a:pPr>
            <a:r>
              <a:rPr lang="en-US" sz="2400" dirty="0"/>
              <a:t>The trained model can then classify new potato plant images into the different disease classes with high accuracy.</a:t>
            </a:r>
          </a:p>
        </p:txBody>
      </p:sp>
    </p:spTree>
    <p:extLst>
      <p:ext uri="{BB962C8B-B14F-4D97-AF65-F5344CB8AC3E}">
        <p14:creationId xmlns:p14="http://schemas.microsoft.com/office/powerpoint/2010/main" val="3964509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9006</TotalTime>
  <Words>770</Words>
  <Application>Microsoft Office PowerPoint</Application>
  <PresentationFormat>Custom</PresentationFormat>
  <Paragraphs>111</Paragraphs>
  <Slides>17</Slides>
  <Notes>1</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PowerPoint Presentation</vt:lpstr>
      <vt:lpstr> Major Project – II Potato disease classification using deep learning  Potato disease classification using deep learning </vt:lpstr>
      <vt:lpstr>CONTENTS</vt:lpstr>
      <vt:lpstr>INTRODUCTION</vt:lpstr>
      <vt:lpstr>MOTIVATION</vt:lpstr>
      <vt:lpstr>LITERATURE REVIEW</vt:lpstr>
      <vt:lpstr>PROBLEM STATEMENT</vt:lpstr>
      <vt:lpstr>OBJECTIVE</vt:lpstr>
      <vt:lpstr>ALGORITHM</vt:lpstr>
      <vt:lpstr>Flow Chart</vt:lpstr>
      <vt:lpstr>METHODOLOGY</vt:lpstr>
      <vt:lpstr>Evaluate the model's performance on the testing set using various metrics, such as accuracy. </vt:lpstr>
      <vt:lpstr>RESULT</vt:lpstr>
      <vt:lpstr>Test Cases</vt:lpstr>
      <vt:lpstr>APPLICATION</vt:lpstr>
      <vt:lpstr>REFERENCES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Strengthen the embankments</dc:title>
  <dc:creator>shivani saran</dc:creator>
  <cp:lastModifiedBy>asus</cp:lastModifiedBy>
  <cp:revision>697</cp:revision>
  <cp:lastPrinted>2017-08-16T11:40:20Z</cp:lastPrinted>
  <dcterms:created xsi:type="dcterms:W3CDTF">2017-08-14T08:34:40Z</dcterms:created>
  <dcterms:modified xsi:type="dcterms:W3CDTF">2023-03-26T11:41:27Z</dcterms:modified>
</cp:coreProperties>
</file>

<file path=docProps/thumbnail.jpeg>
</file>